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5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8" r:id="rId3"/>
    <p:sldMasterId id="2147483700" r:id="rId4"/>
    <p:sldMasterId id="2147483712" r:id="rId5"/>
    <p:sldMasterId id="2147483724" r:id="rId6"/>
    <p:sldMasterId id="2147483736" r:id="rId7"/>
    <p:sldMasterId id="2147483748" r:id="rId8"/>
    <p:sldMasterId id="2147483760" r:id="rId9"/>
    <p:sldMasterId id="2147483772" r:id="rId10"/>
    <p:sldMasterId id="2147483784" r:id="rId11"/>
    <p:sldMasterId id="2147483796" r:id="rId12"/>
    <p:sldMasterId id="2147483808" r:id="rId13"/>
    <p:sldMasterId id="2147483822" r:id="rId14"/>
    <p:sldMasterId id="2147483836" r:id="rId15"/>
    <p:sldMasterId id="2147483850" r:id="rId16"/>
    <p:sldMasterId id="2147483878" r:id="rId17"/>
  </p:sldMasterIdLst>
  <p:notesMasterIdLst>
    <p:notesMasterId r:id="rId36"/>
  </p:notesMasterIdLst>
  <p:sldIdLst>
    <p:sldId id="256" r:id="rId18"/>
    <p:sldId id="269" r:id="rId19"/>
    <p:sldId id="282" r:id="rId20"/>
    <p:sldId id="258" r:id="rId21"/>
    <p:sldId id="284" r:id="rId22"/>
    <p:sldId id="286" r:id="rId23"/>
    <p:sldId id="288" r:id="rId24"/>
    <p:sldId id="292" r:id="rId25"/>
    <p:sldId id="294" r:id="rId26"/>
    <p:sldId id="298" r:id="rId27"/>
    <p:sldId id="290" r:id="rId28"/>
    <p:sldId id="281" r:id="rId29"/>
    <p:sldId id="274" r:id="rId30"/>
    <p:sldId id="275" r:id="rId31"/>
    <p:sldId id="276" r:id="rId32"/>
    <p:sldId id="277" r:id="rId33"/>
    <p:sldId id="278" r:id="rId34"/>
    <p:sldId id="272" r:id="rId35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DE5E2"/>
    <a:srgbClr val="AA8C56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34" y="-6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theme" Target="theme/theme1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49D3E0-124D-4DFF-AE99-4EA4CC201DB4}" type="slidenum">
              <a:rPr lang="zh-CN" altLang="en-US" smtClean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pPr>
                <a:defRPr/>
              </a:pPr>
              <a:t>2</a:t>
            </a:fld>
            <a:endParaRPr lang="zh-CN" altLang="en-US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738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F7FB4-D8E1-4102-BBA3-819379761341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074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1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5EEF6E-BB73-4AB4-93EF-91B66E77BCFE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</a:rPr>
              <a:pPr/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565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76093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04704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6120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9571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8126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5044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8959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33812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6300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502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871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08075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27717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4383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05356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16243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3466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4587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2142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405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51" y="2840573"/>
            <a:ext cx="13835142" cy="1960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8" y="5181600"/>
            <a:ext cx="11393647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0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2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5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8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0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06E9206-D2D6-4057-92D4-39C87A03E66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74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272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9908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73807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761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43711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5078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64784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5016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82164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675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C052E9E1-D97D-4C90-BB96-FA1ED58B786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4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9619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4620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8630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91177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56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51" y="2840573"/>
            <a:ext cx="13835142" cy="1960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8" y="5181600"/>
            <a:ext cx="11393647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0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2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5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8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0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06E9206-D2D6-4057-92D4-39C87A03E66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20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C052E9E1-D97D-4C90-BB96-FA1ED58B786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02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5" y="5875870"/>
            <a:ext cx="13835142" cy="1816100"/>
          </a:xfrm>
          <a:prstGeom prst="rect">
            <a:avLst/>
          </a:prstGeom>
        </p:spPr>
        <p:txBody>
          <a:bodyPr anchor="t"/>
          <a:lstStyle>
            <a:lvl1pPr algn="l">
              <a:defRPr sz="71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5" y="3875620"/>
            <a:ext cx="13835142" cy="20002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1pPr>
            <a:lvl2pPr marL="81259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194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3pPr>
            <a:lvl4pPr marL="2437790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4pPr>
            <a:lvl5pPr marL="3250387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5pPr>
            <a:lvl6pPr marL="4062984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6pPr>
            <a:lvl7pPr marL="4875581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7pPr>
            <a:lvl8pPr marL="5688178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8pPr>
            <a:lvl9pPr marL="6500775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814779EE-1E16-4CC5-A459-C716090F6017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1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5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9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A3311C9F-D64E-4824-A709-CF61DE4E0BD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8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4" y="2046820"/>
            <a:ext cx="7191675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4" y="2899836"/>
            <a:ext cx="7191675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15" y="2046820"/>
            <a:ext cx="7194500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15" y="2899836"/>
            <a:ext cx="7194500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0A4318BD-B3C6-4D4B-B871-C29490A2E55A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83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5" y="5875870"/>
            <a:ext cx="13835142" cy="1816100"/>
          </a:xfrm>
          <a:prstGeom prst="rect">
            <a:avLst/>
          </a:prstGeom>
        </p:spPr>
        <p:txBody>
          <a:bodyPr anchor="t"/>
          <a:lstStyle>
            <a:lvl1pPr algn="l">
              <a:defRPr sz="71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5" y="3875620"/>
            <a:ext cx="13835142" cy="20002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1pPr>
            <a:lvl2pPr marL="81259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194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3pPr>
            <a:lvl4pPr marL="2437790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4pPr>
            <a:lvl5pPr marL="3250387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5pPr>
            <a:lvl6pPr marL="4062984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6pPr>
            <a:lvl7pPr marL="4875581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7pPr>
            <a:lvl8pPr marL="5688178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8pPr>
            <a:lvl9pPr marL="6500775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814779EE-1E16-4CC5-A459-C716090F6017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14CAFC4-799C-4CDE-B92B-8C262F06CF3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04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521441" y="1375011"/>
            <a:ext cx="13233758" cy="571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7876731" y="8602532"/>
            <a:ext cx="523182" cy="2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3E729073-8FFE-4F18-B513-07581FC6638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239379" y="8528304"/>
            <a:ext cx="3797882" cy="48683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8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6" y="364068"/>
            <a:ext cx="5354902" cy="1549401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5" y="364073"/>
            <a:ext cx="9099093" cy="7804151"/>
          </a:xfrm>
          <a:prstGeom prst="rect">
            <a:avLst/>
          </a:prstGeom>
        </p:spPr>
        <p:txBody>
          <a:bodyPr/>
          <a:lstStyle>
            <a:lvl1pPr>
              <a:defRPr sz="5732"/>
            </a:lvl1pPr>
            <a:lvl2pPr>
              <a:defRPr sz="5065"/>
            </a:lvl2pPr>
            <a:lvl3pPr>
              <a:defRPr sz="4265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6" y="1913474"/>
            <a:ext cx="5354902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3C7FCF6-76BD-4495-B08F-4C059D2BA31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4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4" y="6400803"/>
            <a:ext cx="9765983" cy="755652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4" y="817036"/>
            <a:ext cx="9765983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32"/>
            </a:lvl1pPr>
            <a:lvl2pPr marL="812597" indent="0">
              <a:buNone/>
              <a:defRPr sz="5065"/>
            </a:lvl2pPr>
            <a:lvl3pPr marL="1625194" indent="0">
              <a:buNone/>
              <a:defRPr sz="4265"/>
            </a:lvl3pPr>
            <a:lvl4pPr marL="2437790" indent="0">
              <a:buNone/>
              <a:defRPr sz="3599"/>
            </a:lvl4pPr>
            <a:lvl5pPr marL="3250387" indent="0">
              <a:buNone/>
              <a:defRPr sz="3599"/>
            </a:lvl5pPr>
            <a:lvl6pPr marL="4062984" indent="0">
              <a:buNone/>
              <a:defRPr sz="3599"/>
            </a:lvl6pPr>
            <a:lvl7pPr marL="4875581" indent="0">
              <a:buNone/>
              <a:defRPr sz="3599"/>
            </a:lvl7pPr>
            <a:lvl8pPr marL="5688178" indent="0">
              <a:buNone/>
              <a:defRPr sz="3599"/>
            </a:lvl8pPr>
            <a:lvl9pPr marL="6500775" indent="0">
              <a:buNone/>
              <a:defRPr sz="35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4" y="7156455"/>
            <a:ext cx="9765983" cy="10731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257577C-F53D-4BB9-9408-EB84DEB3CD80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05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77D58058-BD14-4845-947D-4A9B79A00D09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80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4" y="366188"/>
            <a:ext cx="3662244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5" y="366188"/>
            <a:ext cx="10715453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18ECB469-C949-4E3F-B0CB-0C15DA7B7F92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11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51" y="2840573"/>
            <a:ext cx="13835142" cy="1960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8" y="5181600"/>
            <a:ext cx="11393647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0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2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5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8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0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06E9206-D2D6-4057-92D4-39C87A03E66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72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C052E9E1-D97D-4C90-BB96-FA1ED58B786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5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9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A3311C9F-D64E-4824-A709-CF61DE4E0BD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39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5" y="5875870"/>
            <a:ext cx="13835142" cy="1816100"/>
          </a:xfrm>
          <a:prstGeom prst="rect">
            <a:avLst/>
          </a:prstGeom>
        </p:spPr>
        <p:txBody>
          <a:bodyPr anchor="t"/>
          <a:lstStyle>
            <a:lvl1pPr algn="l">
              <a:defRPr sz="71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5" y="3875620"/>
            <a:ext cx="13835142" cy="20002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1pPr>
            <a:lvl2pPr marL="81259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194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3pPr>
            <a:lvl4pPr marL="2437790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4pPr>
            <a:lvl5pPr marL="3250387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5pPr>
            <a:lvl6pPr marL="4062984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6pPr>
            <a:lvl7pPr marL="4875581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7pPr>
            <a:lvl8pPr marL="5688178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8pPr>
            <a:lvl9pPr marL="6500775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814779EE-1E16-4CC5-A459-C716090F6017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6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5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9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A3311C9F-D64E-4824-A709-CF61DE4E0BD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85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4" y="2046820"/>
            <a:ext cx="7191675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4" y="2899836"/>
            <a:ext cx="7191675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15" y="2046820"/>
            <a:ext cx="7194500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15" y="2899836"/>
            <a:ext cx="7194500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0A4318BD-B3C6-4D4B-B871-C29490A2E55A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51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14CAFC4-799C-4CDE-B92B-8C262F06CF3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18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521441" y="1375011"/>
            <a:ext cx="13233758" cy="571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7876731" y="8602532"/>
            <a:ext cx="523182" cy="2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3E729073-8FFE-4F18-B513-07581FC6638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239379" y="8528304"/>
            <a:ext cx="3797882" cy="48683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5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48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6" y="364068"/>
            <a:ext cx="5354902" cy="1549401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5" y="364073"/>
            <a:ext cx="9099093" cy="7804151"/>
          </a:xfrm>
          <a:prstGeom prst="rect">
            <a:avLst/>
          </a:prstGeom>
        </p:spPr>
        <p:txBody>
          <a:bodyPr/>
          <a:lstStyle>
            <a:lvl1pPr>
              <a:defRPr sz="5732"/>
            </a:lvl1pPr>
            <a:lvl2pPr>
              <a:defRPr sz="5065"/>
            </a:lvl2pPr>
            <a:lvl3pPr>
              <a:defRPr sz="4265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6" y="1913474"/>
            <a:ext cx="5354902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3C7FCF6-76BD-4495-B08F-4C059D2BA31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0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4" y="6400803"/>
            <a:ext cx="9765983" cy="755652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4" y="817036"/>
            <a:ext cx="9765983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32"/>
            </a:lvl1pPr>
            <a:lvl2pPr marL="812597" indent="0">
              <a:buNone/>
              <a:defRPr sz="5065"/>
            </a:lvl2pPr>
            <a:lvl3pPr marL="1625194" indent="0">
              <a:buNone/>
              <a:defRPr sz="4265"/>
            </a:lvl3pPr>
            <a:lvl4pPr marL="2437790" indent="0">
              <a:buNone/>
              <a:defRPr sz="3599"/>
            </a:lvl4pPr>
            <a:lvl5pPr marL="3250387" indent="0">
              <a:buNone/>
              <a:defRPr sz="3599"/>
            </a:lvl5pPr>
            <a:lvl6pPr marL="4062984" indent="0">
              <a:buNone/>
              <a:defRPr sz="3599"/>
            </a:lvl6pPr>
            <a:lvl7pPr marL="4875581" indent="0">
              <a:buNone/>
              <a:defRPr sz="3599"/>
            </a:lvl7pPr>
            <a:lvl8pPr marL="5688178" indent="0">
              <a:buNone/>
              <a:defRPr sz="3599"/>
            </a:lvl8pPr>
            <a:lvl9pPr marL="6500775" indent="0">
              <a:buNone/>
              <a:defRPr sz="35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4" y="7156455"/>
            <a:ext cx="9765983" cy="10731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257577C-F53D-4BB9-9408-EB84DEB3CD80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21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77D58058-BD14-4845-947D-4A9B79A00D09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98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4" y="366188"/>
            <a:ext cx="3662244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5" y="366188"/>
            <a:ext cx="10715453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18ECB469-C949-4E3F-B0CB-0C15DA7B7F92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42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4" y="2046820"/>
            <a:ext cx="7191675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4" y="2899836"/>
            <a:ext cx="7191675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15" y="2046820"/>
            <a:ext cx="7194500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15" y="2899836"/>
            <a:ext cx="7194500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0A4318BD-B3C6-4D4B-B871-C29490A2E55A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16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03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51" y="2840573"/>
            <a:ext cx="13835142" cy="1960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8" y="5181600"/>
            <a:ext cx="11393647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0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2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5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8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0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06E9206-D2D6-4057-92D4-39C87A03E66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6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C052E9E1-D97D-4C90-BB96-FA1ED58B786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15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5" y="5875870"/>
            <a:ext cx="13835142" cy="1816100"/>
          </a:xfrm>
          <a:prstGeom prst="rect">
            <a:avLst/>
          </a:prstGeom>
        </p:spPr>
        <p:txBody>
          <a:bodyPr anchor="t"/>
          <a:lstStyle>
            <a:lvl1pPr algn="l">
              <a:defRPr sz="71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5" y="3875620"/>
            <a:ext cx="13835142" cy="20002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1pPr>
            <a:lvl2pPr marL="81259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194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3pPr>
            <a:lvl4pPr marL="2437790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4pPr>
            <a:lvl5pPr marL="3250387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5pPr>
            <a:lvl6pPr marL="4062984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6pPr>
            <a:lvl7pPr marL="4875581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7pPr>
            <a:lvl8pPr marL="5688178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8pPr>
            <a:lvl9pPr marL="6500775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814779EE-1E16-4CC5-A459-C716090F6017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80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5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9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A3311C9F-D64E-4824-A709-CF61DE4E0BD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19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4" y="2046820"/>
            <a:ext cx="7191675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4" y="2899836"/>
            <a:ext cx="7191675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15" y="2046820"/>
            <a:ext cx="7194500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15" y="2899836"/>
            <a:ext cx="7194500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0A4318BD-B3C6-4D4B-B871-C29490A2E55A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7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14CAFC4-799C-4CDE-B92B-8C262F06CF3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62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521441" y="1375011"/>
            <a:ext cx="13233758" cy="571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7876731" y="8602532"/>
            <a:ext cx="523182" cy="2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3E729073-8FFE-4F18-B513-07581FC6638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239379" y="8528304"/>
            <a:ext cx="3797882" cy="48683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1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73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6" y="364068"/>
            <a:ext cx="5354902" cy="1549401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5" y="364073"/>
            <a:ext cx="9099093" cy="7804151"/>
          </a:xfrm>
          <a:prstGeom prst="rect">
            <a:avLst/>
          </a:prstGeom>
        </p:spPr>
        <p:txBody>
          <a:bodyPr/>
          <a:lstStyle>
            <a:lvl1pPr>
              <a:defRPr sz="5732"/>
            </a:lvl1pPr>
            <a:lvl2pPr>
              <a:defRPr sz="5065"/>
            </a:lvl2pPr>
            <a:lvl3pPr>
              <a:defRPr sz="4265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6" y="1913474"/>
            <a:ext cx="5354902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3C7FCF6-76BD-4495-B08F-4C059D2BA31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7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14CAFC4-799C-4CDE-B92B-8C262F06CF3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6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4" y="6400803"/>
            <a:ext cx="9765983" cy="755652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4" y="817036"/>
            <a:ext cx="9765983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32"/>
            </a:lvl1pPr>
            <a:lvl2pPr marL="812597" indent="0">
              <a:buNone/>
              <a:defRPr sz="5065"/>
            </a:lvl2pPr>
            <a:lvl3pPr marL="1625194" indent="0">
              <a:buNone/>
              <a:defRPr sz="4265"/>
            </a:lvl3pPr>
            <a:lvl4pPr marL="2437790" indent="0">
              <a:buNone/>
              <a:defRPr sz="3599"/>
            </a:lvl4pPr>
            <a:lvl5pPr marL="3250387" indent="0">
              <a:buNone/>
              <a:defRPr sz="3599"/>
            </a:lvl5pPr>
            <a:lvl6pPr marL="4062984" indent="0">
              <a:buNone/>
              <a:defRPr sz="3599"/>
            </a:lvl6pPr>
            <a:lvl7pPr marL="4875581" indent="0">
              <a:buNone/>
              <a:defRPr sz="3599"/>
            </a:lvl7pPr>
            <a:lvl8pPr marL="5688178" indent="0">
              <a:buNone/>
              <a:defRPr sz="3599"/>
            </a:lvl8pPr>
            <a:lvl9pPr marL="6500775" indent="0">
              <a:buNone/>
              <a:defRPr sz="35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4" y="7156455"/>
            <a:ext cx="9765983" cy="10731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257577C-F53D-4BB9-9408-EB84DEB3CD80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4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77D58058-BD14-4845-947D-4A9B79A00D09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2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4" y="366188"/>
            <a:ext cx="3662244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5" y="366188"/>
            <a:ext cx="10715453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18ECB469-C949-4E3F-B0CB-0C15DA7B7F92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5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30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51" y="2840573"/>
            <a:ext cx="13835142" cy="1960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8" y="5181600"/>
            <a:ext cx="11393647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0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2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5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8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0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06E9206-D2D6-4057-92D4-39C87A03E66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0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C052E9E1-D97D-4C90-BB96-FA1ED58B786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0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5" y="5875870"/>
            <a:ext cx="13835142" cy="1816100"/>
          </a:xfrm>
          <a:prstGeom prst="rect">
            <a:avLst/>
          </a:prstGeom>
        </p:spPr>
        <p:txBody>
          <a:bodyPr anchor="t"/>
          <a:lstStyle>
            <a:lvl1pPr algn="l">
              <a:defRPr sz="71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5" y="3875620"/>
            <a:ext cx="13835142" cy="20002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1pPr>
            <a:lvl2pPr marL="81259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194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3pPr>
            <a:lvl4pPr marL="2437790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4pPr>
            <a:lvl5pPr marL="3250387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5pPr>
            <a:lvl6pPr marL="4062984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6pPr>
            <a:lvl7pPr marL="4875581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7pPr>
            <a:lvl8pPr marL="5688178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8pPr>
            <a:lvl9pPr marL="6500775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814779EE-1E16-4CC5-A459-C716090F6017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96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5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9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A3311C9F-D64E-4824-A709-CF61DE4E0BD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27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4" y="2046820"/>
            <a:ext cx="7191675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4" y="2899836"/>
            <a:ext cx="7191675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15" y="2046820"/>
            <a:ext cx="7194500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15" y="2899836"/>
            <a:ext cx="7194500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0A4318BD-B3C6-4D4B-B871-C29490A2E55A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14CAFC4-799C-4CDE-B92B-8C262F06CF3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68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521441" y="1375011"/>
            <a:ext cx="13233758" cy="571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7876731" y="8602532"/>
            <a:ext cx="523182" cy="2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3E729073-8FFE-4F18-B513-07581FC6638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239379" y="8528304"/>
            <a:ext cx="3797882" cy="48683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6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521441" y="1375011"/>
            <a:ext cx="13233758" cy="571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7876731" y="8602532"/>
            <a:ext cx="523182" cy="2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3E729073-8FFE-4F18-B513-07581FC6638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239379" y="8528304"/>
            <a:ext cx="3797882" cy="48683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1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286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6" y="364068"/>
            <a:ext cx="5354902" cy="1549401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5" y="364073"/>
            <a:ext cx="9099093" cy="7804151"/>
          </a:xfrm>
          <a:prstGeom prst="rect">
            <a:avLst/>
          </a:prstGeom>
        </p:spPr>
        <p:txBody>
          <a:bodyPr/>
          <a:lstStyle>
            <a:lvl1pPr>
              <a:defRPr sz="5732"/>
            </a:lvl1pPr>
            <a:lvl2pPr>
              <a:defRPr sz="5065"/>
            </a:lvl2pPr>
            <a:lvl3pPr>
              <a:defRPr sz="4265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6" y="1913474"/>
            <a:ext cx="5354902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3C7FCF6-76BD-4495-B08F-4C059D2BA31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5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4" y="6400803"/>
            <a:ext cx="9765983" cy="755652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4" y="817036"/>
            <a:ext cx="9765983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32"/>
            </a:lvl1pPr>
            <a:lvl2pPr marL="812597" indent="0">
              <a:buNone/>
              <a:defRPr sz="5065"/>
            </a:lvl2pPr>
            <a:lvl3pPr marL="1625194" indent="0">
              <a:buNone/>
              <a:defRPr sz="4265"/>
            </a:lvl3pPr>
            <a:lvl4pPr marL="2437790" indent="0">
              <a:buNone/>
              <a:defRPr sz="3599"/>
            </a:lvl4pPr>
            <a:lvl5pPr marL="3250387" indent="0">
              <a:buNone/>
              <a:defRPr sz="3599"/>
            </a:lvl5pPr>
            <a:lvl6pPr marL="4062984" indent="0">
              <a:buNone/>
              <a:defRPr sz="3599"/>
            </a:lvl6pPr>
            <a:lvl7pPr marL="4875581" indent="0">
              <a:buNone/>
              <a:defRPr sz="3599"/>
            </a:lvl7pPr>
            <a:lvl8pPr marL="5688178" indent="0">
              <a:buNone/>
              <a:defRPr sz="3599"/>
            </a:lvl8pPr>
            <a:lvl9pPr marL="6500775" indent="0">
              <a:buNone/>
              <a:defRPr sz="35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4" y="7156455"/>
            <a:ext cx="9765983" cy="10731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257577C-F53D-4BB9-9408-EB84DEB3CD80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56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77D58058-BD14-4845-947D-4A9B79A00D09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3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4" y="366188"/>
            <a:ext cx="3662244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5" y="366188"/>
            <a:ext cx="10715453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18ECB469-C949-4E3F-B0CB-0C15DA7B7F92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19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65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51" y="2840573"/>
            <a:ext cx="13835142" cy="1960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8" y="5181600"/>
            <a:ext cx="11393647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0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2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5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8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0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06E9206-D2D6-4057-92D4-39C87A03E66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5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C052E9E1-D97D-4C90-BB96-FA1ED58B786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9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5" y="5875870"/>
            <a:ext cx="13835142" cy="1816100"/>
          </a:xfrm>
          <a:prstGeom prst="rect">
            <a:avLst/>
          </a:prstGeom>
        </p:spPr>
        <p:txBody>
          <a:bodyPr anchor="t"/>
          <a:lstStyle>
            <a:lvl1pPr algn="l">
              <a:defRPr sz="71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5" y="3875620"/>
            <a:ext cx="13835142" cy="20002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1pPr>
            <a:lvl2pPr marL="81259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194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3pPr>
            <a:lvl4pPr marL="2437790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4pPr>
            <a:lvl5pPr marL="3250387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5pPr>
            <a:lvl6pPr marL="4062984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6pPr>
            <a:lvl7pPr marL="4875581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7pPr>
            <a:lvl8pPr marL="5688178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8pPr>
            <a:lvl9pPr marL="6500775" indent="0">
              <a:buNone/>
              <a:defRPr sz="25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814779EE-1E16-4CC5-A459-C716090F6017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1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25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5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9" y="2133604"/>
            <a:ext cx="7188848" cy="6034617"/>
          </a:xfrm>
          <a:prstGeom prst="rect">
            <a:avLst/>
          </a:prstGeom>
        </p:spPr>
        <p:txBody>
          <a:bodyPr/>
          <a:lstStyle>
            <a:lvl1pPr>
              <a:defRPr sz="5065"/>
            </a:lvl1pPr>
            <a:lvl2pPr>
              <a:defRPr sz="4265"/>
            </a:lvl2pPr>
            <a:lvl3pPr>
              <a:defRPr sz="3599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A3311C9F-D64E-4824-A709-CF61DE4E0BDD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79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4" y="2046820"/>
            <a:ext cx="7191675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4" y="2899836"/>
            <a:ext cx="7191675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15" y="2046820"/>
            <a:ext cx="7194500" cy="8530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265" b="1"/>
            </a:lvl1pPr>
            <a:lvl2pPr marL="812597" indent="0">
              <a:buNone/>
              <a:defRPr sz="3599" b="1"/>
            </a:lvl2pPr>
            <a:lvl3pPr marL="1625194" indent="0">
              <a:buNone/>
              <a:defRPr sz="3200" b="1"/>
            </a:lvl3pPr>
            <a:lvl4pPr marL="2437790" indent="0">
              <a:buNone/>
              <a:defRPr sz="2933" b="1"/>
            </a:lvl4pPr>
            <a:lvl5pPr marL="3250387" indent="0">
              <a:buNone/>
              <a:defRPr sz="2933" b="1"/>
            </a:lvl5pPr>
            <a:lvl6pPr marL="4062984" indent="0">
              <a:buNone/>
              <a:defRPr sz="2933" b="1"/>
            </a:lvl6pPr>
            <a:lvl7pPr marL="4875581" indent="0">
              <a:buNone/>
              <a:defRPr sz="2933" b="1"/>
            </a:lvl7pPr>
            <a:lvl8pPr marL="5688178" indent="0">
              <a:buNone/>
              <a:defRPr sz="2933" b="1"/>
            </a:lvl8pPr>
            <a:lvl9pPr marL="6500775" indent="0">
              <a:buNone/>
              <a:defRPr sz="29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15" y="2899836"/>
            <a:ext cx="7194500" cy="5268384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599"/>
            </a:lvl2pPr>
            <a:lvl3pPr>
              <a:defRPr sz="320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0A4318BD-B3C6-4D4B-B871-C29490A2E55A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7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14CAFC4-799C-4CDE-B92B-8C262F06CF3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5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521441" y="1375011"/>
            <a:ext cx="13233758" cy="571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7876731" y="8602532"/>
            <a:ext cx="523182" cy="2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926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3E729073-8FFE-4F18-B513-07581FC6638E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239379" y="8528304"/>
            <a:ext cx="3797882" cy="48683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80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62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6" y="364068"/>
            <a:ext cx="5354902" cy="1549401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5" y="364073"/>
            <a:ext cx="9099093" cy="7804151"/>
          </a:xfrm>
          <a:prstGeom prst="rect">
            <a:avLst/>
          </a:prstGeom>
        </p:spPr>
        <p:txBody>
          <a:bodyPr/>
          <a:lstStyle>
            <a:lvl1pPr>
              <a:defRPr sz="5732"/>
            </a:lvl1pPr>
            <a:lvl2pPr>
              <a:defRPr sz="5065"/>
            </a:lvl2pPr>
            <a:lvl3pPr>
              <a:defRPr sz="4265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6" y="1913474"/>
            <a:ext cx="5354902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3C7FCF6-76BD-4495-B08F-4C059D2BA31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5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4" y="6400803"/>
            <a:ext cx="9765983" cy="755652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4" y="817036"/>
            <a:ext cx="9765983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32"/>
            </a:lvl1pPr>
            <a:lvl2pPr marL="812597" indent="0">
              <a:buNone/>
              <a:defRPr sz="5065"/>
            </a:lvl2pPr>
            <a:lvl3pPr marL="1625194" indent="0">
              <a:buNone/>
              <a:defRPr sz="4265"/>
            </a:lvl3pPr>
            <a:lvl4pPr marL="2437790" indent="0">
              <a:buNone/>
              <a:defRPr sz="3599"/>
            </a:lvl4pPr>
            <a:lvl5pPr marL="3250387" indent="0">
              <a:buNone/>
              <a:defRPr sz="3599"/>
            </a:lvl5pPr>
            <a:lvl6pPr marL="4062984" indent="0">
              <a:buNone/>
              <a:defRPr sz="3599"/>
            </a:lvl6pPr>
            <a:lvl7pPr marL="4875581" indent="0">
              <a:buNone/>
              <a:defRPr sz="3599"/>
            </a:lvl7pPr>
            <a:lvl8pPr marL="5688178" indent="0">
              <a:buNone/>
              <a:defRPr sz="3599"/>
            </a:lvl8pPr>
            <a:lvl9pPr marL="6500775" indent="0">
              <a:buNone/>
              <a:defRPr sz="35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4" y="7156455"/>
            <a:ext cx="9765983" cy="10731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257577C-F53D-4BB9-9408-EB84DEB3CD80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59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77D58058-BD14-4845-947D-4A9B79A00D09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5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4" y="366188"/>
            <a:ext cx="3662244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5" y="366188"/>
            <a:ext cx="10715453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18ECB469-C949-4E3F-B0CB-0C15DA7B7F92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1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24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6" y="364068"/>
            <a:ext cx="5354902" cy="1549401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5" y="364073"/>
            <a:ext cx="9099093" cy="7804151"/>
          </a:xfrm>
          <a:prstGeom prst="rect">
            <a:avLst/>
          </a:prstGeom>
        </p:spPr>
        <p:txBody>
          <a:bodyPr/>
          <a:lstStyle>
            <a:lvl1pPr>
              <a:defRPr sz="5732"/>
            </a:lvl1pPr>
            <a:lvl2pPr>
              <a:defRPr sz="5065"/>
            </a:lvl2pPr>
            <a:lvl3pPr>
              <a:defRPr sz="4265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6" y="1913474"/>
            <a:ext cx="5354902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43C7FCF6-76BD-4495-B08F-4C059D2BA31F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6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4" y="6400803"/>
            <a:ext cx="9765983" cy="755652"/>
          </a:xfrm>
          <a:prstGeom prst="rect">
            <a:avLst/>
          </a:prstGeom>
        </p:spPr>
        <p:txBody>
          <a:bodyPr anchor="b"/>
          <a:lstStyle>
            <a:lvl1pPr algn="l">
              <a:defRPr sz="35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4" y="817036"/>
            <a:ext cx="9765983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32"/>
            </a:lvl1pPr>
            <a:lvl2pPr marL="812597" indent="0">
              <a:buNone/>
              <a:defRPr sz="5065"/>
            </a:lvl2pPr>
            <a:lvl3pPr marL="1625194" indent="0">
              <a:buNone/>
              <a:defRPr sz="4265"/>
            </a:lvl3pPr>
            <a:lvl4pPr marL="2437790" indent="0">
              <a:buNone/>
              <a:defRPr sz="3599"/>
            </a:lvl4pPr>
            <a:lvl5pPr marL="3250387" indent="0">
              <a:buNone/>
              <a:defRPr sz="3599"/>
            </a:lvl5pPr>
            <a:lvl6pPr marL="4062984" indent="0">
              <a:buNone/>
              <a:defRPr sz="3599"/>
            </a:lvl6pPr>
            <a:lvl7pPr marL="4875581" indent="0">
              <a:buNone/>
              <a:defRPr sz="3599"/>
            </a:lvl7pPr>
            <a:lvl8pPr marL="5688178" indent="0">
              <a:buNone/>
              <a:defRPr sz="3599"/>
            </a:lvl8pPr>
            <a:lvl9pPr marL="6500775" indent="0">
              <a:buNone/>
              <a:defRPr sz="35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4" y="7156455"/>
            <a:ext cx="9765983" cy="10731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33"/>
            </a:lvl1pPr>
            <a:lvl2pPr marL="812597" indent="0">
              <a:buNone/>
              <a:defRPr sz="2133"/>
            </a:lvl2pPr>
            <a:lvl3pPr marL="1625194" indent="0">
              <a:buNone/>
              <a:defRPr sz="1867"/>
            </a:lvl3pPr>
            <a:lvl4pPr marL="2437790" indent="0">
              <a:buNone/>
              <a:defRPr sz="1600"/>
            </a:lvl4pPr>
            <a:lvl5pPr marL="3250387" indent="0">
              <a:buNone/>
              <a:defRPr sz="1600"/>
            </a:lvl5pPr>
            <a:lvl6pPr marL="4062984" indent="0">
              <a:buNone/>
              <a:defRPr sz="1600"/>
            </a:lvl6pPr>
            <a:lvl7pPr marL="4875581" indent="0">
              <a:buNone/>
              <a:defRPr sz="1600"/>
            </a:lvl7pPr>
            <a:lvl8pPr marL="5688178" indent="0">
              <a:buNone/>
              <a:defRPr sz="1600"/>
            </a:lvl8pPr>
            <a:lvl9pPr marL="650077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E257577C-F53D-4BB9-9408-EB84DEB3CD80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37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6187"/>
            <a:ext cx="14648974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3" y="2133604"/>
            <a:ext cx="14648974" cy="60346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77D58058-BD14-4845-947D-4A9B79A00D09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32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4" y="366188"/>
            <a:ext cx="3662244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5" y="366188"/>
            <a:ext cx="10715453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3833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18ECB469-C949-4E3F-B0CB-0C15DA7B7F92}" type="datetime1">
              <a:rPr lang="en-US" altLang="zh-CN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4/29/2026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1187" y="8475138"/>
            <a:ext cx="5154269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64925" y="8475138"/>
            <a:ext cx="3797882" cy="486833"/>
          </a:xfrm>
          <a:prstGeom prst="rect">
            <a:avLst/>
          </a:prstGeom>
        </p:spPr>
        <p:txBody>
          <a:bodyPr/>
          <a:lstStyle/>
          <a:p>
            <a:pPr defTabSz="1219170">
              <a:defRPr/>
            </a:pPr>
            <a:fld id="{601EE9E8-4134-49B0-9AA7-3089E6521627}" type="slidenum">
              <a:rPr lang="en-US" sz="2400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8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C5EC8-5CE5-47CD-9293-2C4708C294AE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8DA44-617A-442C-8A7A-D7EE542C7CAA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6451364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5B7AC-0EF5-4368-8623-14609122560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24886-C3A3-4A03-937E-10D58D745853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930672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DF3C8-A7AE-461D-853C-026CB75214FF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77F19-A2D9-4195-B0A9-553E65B7D74A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7878308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1"/>
            <a:ext cx="7188848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1"/>
            <a:ext cx="7188848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22BD-F167-4014-BA92-53C0D2B42D37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3A670-FE54-4BC2-B9BB-F4B09F093DE5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929903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46BB7-6E18-4F54-B36C-299714A931D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E8C10-2351-42E7-B1F2-6FF570D80D31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304336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E17F-5CC0-495A-B5E1-9E3158B96A06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4FFC6-D9D7-4EC0-8F53-242E595E6CED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7455741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25179-0A10-4388-BBE3-DBE7B1E7312F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6989A-0321-4B38-BDE7-ABA50DF1540D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6806592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5849D-BFC8-4650-97BD-1E6B69B8461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2CEE-7A5A-464D-8D6B-26F532C45B22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7331755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1D022-9FF9-4EC4-9122-3F1A91C11983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5E85C-D2CC-4AAE-8B2A-92BE043068F2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7812045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3A88B-E326-4E1B-AD47-20150E9705E7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1CA1D-74F8-47A4-80EE-963462213F32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8490260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5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5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1EA3B-0FE5-4F3D-BF73-E54C8722D97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DE866-0BBC-4CDB-A65B-5A4347CCE7C6}" type="slidenum">
              <a:rPr lang="vi-VN" altLang="en-US"/>
              <a:pPr>
                <a:defRPr/>
              </a:pPr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5873186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1496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8963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135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25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891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153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693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192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1994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0296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0233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4518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0549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515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4524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403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955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2239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0921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7413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0514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2602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0395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636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0014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5773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847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2583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8201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0976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4942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6821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60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99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04150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142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50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5741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6545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8065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4493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3671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68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9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3437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4590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3567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6249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8048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0240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116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5475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3979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EEA4-A7E3-4229-ACB6-D99D928EA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D7F9E-F294-478C-857D-E921720B5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2D7FF-3B13-449B-BB1F-ED70391C2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A0191-D738-49F4-8459-23BF713A8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91F03-764C-43D3-A409-C5AC14E2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63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17929-DA55-4954-A17E-FA212F0D8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9C5AD9-1524-4AB6-8C0D-90EB0518D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DADB9-F472-47AE-B113-F30C3560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EBA1C-780A-4316-953A-10F1841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8C62-0996-4E25-AEFB-04A5A898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526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2F253-58F2-4E53-91F2-F0F89B2A0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2DB39-DEC9-43D0-8758-EC28BD653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B4BDE-899E-4A28-9BFA-B9D76ABB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45ED9-0E6F-4F7B-BD79-9FDAB85D4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7DDD6-910B-433B-8A0D-F9FFA3FA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32127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7FE9-ABD5-4E1E-9E69-D341847C4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4DCE5-2B3D-4EA7-9277-D42B9084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1C50-8B08-40F7-8BCB-9EF8E4A6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0CD6-2035-4877-B86A-6EFD1F660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40BBF-C61E-4D97-BD90-ABC440665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1489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09EE5-A7D0-4E2B-B040-2E35BE4F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8E622-A75A-4FCB-9631-F7C7D279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305CD-FCE8-4E3A-8B7C-9B08BD5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86397-92C5-4A4D-B097-37A0587F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BB1DD-ABC4-4CA5-99F3-97C6769D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76747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9BA55-ECC1-4127-B077-83C62478F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FF8AC-367A-4168-B46F-BF9746F33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9A0B2-0850-447A-9FC4-4442138E2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A8389-8F20-43EF-8730-BEB2C8D9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AA016-C7D2-4AB5-B013-61212456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FCA5-11FC-4C07-9E49-7C9EC6533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4517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32A-BD2C-4ED9-A406-DBC8AE947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E4221-E711-4CB9-AAD5-1934F3B34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71089-A5BA-4E36-9F3F-BC898E841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74A958-1C82-48F0-81AD-FE31E69BF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E90735-2B40-4279-9644-C2995D18F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BF13EB-CEFB-4C06-886E-3DAE70E9D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797C39-BDDC-4BEB-A123-34AA57A4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3815E7-DF24-4341-AA12-8D53D5B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9795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113-C38C-4264-BED9-38494EB6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8016C-867E-47FC-A760-EB365F5F0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4101F-3E5D-4A45-A9F2-AF987733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1FA42-2594-4EFA-B196-1353331D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8305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51004-69F8-488B-BF22-AA67E2D2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17C04-1DAA-450F-8DC8-E9EB78FAA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FA937E-4222-4DC2-BF67-A7883F925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58679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FE22-B310-4215-B7DD-4E05554FB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A6181-B25A-49DC-84D6-9CEFA44F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E08AD-48C9-4976-BF65-ECC58E308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87748-D7DD-481C-BDDC-5927F3D1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9EB97-4234-48DD-A475-F6133AE0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A0E99-E720-4ECC-A27F-79D5FD7B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8550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D4B83-2E1A-41F5-A122-C66500E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86366-02DF-42C8-9F56-AD4B808B7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D16088-367F-4322-B9D9-CD19D29EF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21436-2968-450E-B502-F59F893A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3A709-F08A-47E1-8353-0A8C70565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36731-A233-4F7A-BC46-77546615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5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36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9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6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80.xml"/><Relationship Id="rId12" Type="http://schemas.openxmlformats.org/officeDocument/2006/relationships/slideLayout" Target="../slideLayouts/slideLayout185.xml"/><Relationship Id="rId2" Type="http://schemas.openxmlformats.org/officeDocument/2006/relationships/slideLayout" Target="../slideLayouts/slideLayout175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78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Relationship Id="rId1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8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Relationship Id="rId14" Type="http://schemas.openxmlformats.org/officeDocument/2006/relationships/theme" Target="../theme/theme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78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40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2627743F-6B61-4438-B950-9A5CE50714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B5FE166-4499-4927-B75D-9B0B05FEA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237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E2A9FE10-2B6F-479A-BBBB-1B1AB3EB25B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445" y="393699"/>
            <a:ext cx="1665812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3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625194" rtl="0" eaLnBrk="1" latinLnBrk="0" hangingPunct="1">
        <a:spcBef>
          <a:spcPct val="0"/>
        </a:spcBef>
        <a:buNone/>
        <a:defRPr sz="7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449" indent="-609449" algn="l" defTabSz="1625194" rtl="0" eaLnBrk="1" latinLnBrk="0" hangingPunct="1">
        <a:spcBef>
          <a:spcPct val="20000"/>
        </a:spcBef>
        <a:buFont typeface="Arial" pitchFamily="34" charset="0"/>
        <a:buChar char="•"/>
        <a:defRPr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320470" indent="-507873" algn="l" defTabSz="1625194" rtl="0" eaLnBrk="1" latinLnBrk="0" hangingPunct="1">
        <a:spcBef>
          <a:spcPct val="20000"/>
        </a:spcBef>
        <a:buFont typeface="Arial" pitchFamily="34" charset="0"/>
        <a:buChar char="–"/>
        <a:defRPr sz="5065" kern="1200">
          <a:solidFill>
            <a:schemeClr val="tx1"/>
          </a:solidFill>
          <a:latin typeface="+mn-lt"/>
          <a:ea typeface="+mn-ea"/>
          <a:cs typeface="+mn-cs"/>
        </a:defRPr>
      </a:lvl2pPr>
      <a:lvl3pPr marL="203149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089" indent="-406298" algn="l" defTabSz="1625194" rtl="0" eaLnBrk="1" latinLnBrk="0" hangingPunct="1">
        <a:spcBef>
          <a:spcPct val="20000"/>
        </a:spcBef>
        <a:buFont typeface="Arial" pitchFamily="34" charset="0"/>
        <a:buChar char="–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-406298" algn="l" defTabSz="1625194" rtl="0" eaLnBrk="1" latinLnBrk="0" hangingPunct="1">
        <a:spcBef>
          <a:spcPct val="20000"/>
        </a:spcBef>
        <a:buFont typeface="Arial" pitchFamily="34" charset="0"/>
        <a:buChar char="»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46928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281880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094477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6907073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59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19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779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038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298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5581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8178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0775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E2A9FE10-2B6F-479A-BBBB-1B1AB3EB25B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445" y="393699"/>
            <a:ext cx="1665812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367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625194" rtl="0" eaLnBrk="1" latinLnBrk="0" hangingPunct="1">
        <a:spcBef>
          <a:spcPct val="0"/>
        </a:spcBef>
        <a:buNone/>
        <a:defRPr sz="7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449" indent="-609449" algn="l" defTabSz="1625194" rtl="0" eaLnBrk="1" latinLnBrk="0" hangingPunct="1">
        <a:spcBef>
          <a:spcPct val="20000"/>
        </a:spcBef>
        <a:buFont typeface="Arial" pitchFamily="34" charset="0"/>
        <a:buChar char="•"/>
        <a:defRPr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320470" indent="-507873" algn="l" defTabSz="1625194" rtl="0" eaLnBrk="1" latinLnBrk="0" hangingPunct="1">
        <a:spcBef>
          <a:spcPct val="20000"/>
        </a:spcBef>
        <a:buFont typeface="Arial" pitchFamily="34" charset="0"/>
        <a:buChar char="–"/>
        <a:defRPr sz="5065" kern="1200">
          <a:solidFill>
            <a:schemeClr val="tx1"/>
          </a:solidFill>
          <a:latin typeface="+mn-lt"/>
          <a:ea typeface="+mn-ea"/>
          <a:cs typeface="+mn-cs"/>
        </a:defRPr>
      </a:lvl2pPr>
      <a:lvl3pPr marL="203149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089" indent="-406298" algn="l" defTabSz="1625194" rtl="0" eaLnBrk="1" latinLnBrk="0" hangingPunct="1">
        <a:spcBef>
          <a:spcPct val="20000"/>
        </a:spcBef>
        <a:buFont typeface="Arial" pitchFamily="34" charset="0"/>
        <a:buChar char="–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-406298" algn="l" defTabSz="1625194" rtl="0" eaLnBrk="1" latinLnBrk="0" hangingPunct="1">
        <a:spcBef>
          <a:spcPct val="20000"/>
        </a:spcBef>
        <a:buFont typeface="Arial" pitchFamily="34" charset="0"/>
        <a:buChar char="»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46928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281880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094477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6907073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59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19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779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038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298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5581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8178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0775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E2A9FE10-2B6F-479A-BBBB-1B1AB3EB25B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445" y="393699"/>
            <a:ext cx="1665812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4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625194" rtl="0" eaLnBrk="1" latinLnBrk="0" hangingPunct="1">
        <a:spcBef>
          <a:spcPct val="0"/>
        </a:spcBef>
        <a:buNone/>
        <a:defRPr sz="7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449" indent="-609449" algn="l" defTabSz="1625194" rtl="0" eaLnBrk="1" latinLnBrk="0" hangingPunct="1">
        <a:spcBef>
          <a:spcPct val="20000"/>
        </a:spcBef>
        <a:buFont typeface="Arial" pitchFamily="34" charset="0"/>
        <a:buChar char="•"/>
        <a:defRPr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320470" indent="-507873" algn="l" defTabSz="1625194" rtl="0" eaLnBrk="1" latinLnBrk="0" hangingPunct="1">
        <a:spcBef>
          <a:spcPct val="20000"/>
        </a:spcBef>
        <a:buFont typeface="Arial" pitchFamily="34" charset="0"/>
        <a:buChar char="–"/>
        <a:defRPr sz="5065" kern="1200">
          <a:solidFill>
            <a:schemeClr val="tx1"/>
          </a:solidFill>
          <a:latin typeface="+mn-lt"/>
          <a:ea typeface="+mn-ea"/>
          <a:cs typeface="+mn-cs"/>
        </a:defRPr>
      </a:lvl2pPr>
      <a:lvl3pPr marL="203149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089" indent="-406298" algn="l" defTabSz="1625194" rtl="0" eaLnBrk="1" latinLnBrk="0" hangingPunct="1">
        <a:spcBef>
          <a:spcPct val="20000"/>
        </a:spcBef>
        <a:buFont typeface="Arial" pitchFamily="34" charset="0"/>
        <a:buChar char="–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-406298" algn="l" defTabSz="1625194" rtl="0" eaLnBrk="1" latinLnBrk="0" hangingPunct="1">
        <a:spcBef>
          <a:spcPct val="20000"/>
        </a:spcBef>
        <a:buFont typeface="Arial" pitchFamily="34" charset="0"/>
        <a:buChar char="»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46928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281880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094477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6907073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59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19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779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038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298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5581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8178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0775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E2A9FE10-2B6F-479A-BBBB-1B1AB3EB25B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445" y="393699"/>
            <a:ext cx="1665812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5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625194" rtl="0" eaLnBrk="1" latinLnBrk="0" hangingPunct="1">
        <a:spcBef>
          <a:spcPct val="0"/>
        </a:spcBef>
        <a:buNone/>
        <a:defRPr sz="7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449" indent="-609449" algn="l" defTabSz="1625194" rtl="0" eaLnBrk="1" latinLnBrk="0" hangingPunct="1">
        <a:spcBef>
          <a:spcPct val="20000"/>
        </a:spcBef>
        <a:buFont typeface="Arial" pitchFamily="34" charset="0"/>
        <a:buChar char="•"/>
        <a:defRPr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320470" indent="-507873" algn="l" defTabSz="1625194" rtl="0" eaLnBrk="1" latinLnBrk="0" hangingPunct="1">
        <a:spcBef>
          <a:spcPct val="20000"/>
        </a:spcBef>
        <a:buFont typeface="Arial" pitchFamily="34" charset="0"/>
        <a:buChar char="–"/>
        <a:defRPr sz="5065" kern="1200">
          <a:solidFill>
            <a:schemeClr val="tx1"/>
          </a:solidFill>
          <a:latin typeface="+mn-lt"/>
          <a:ea typeface="+mn-ea"/>
          <a:cs typeface="+mn-cs"/>
        </a:defRPr>
      </a:lvl2pPr>
      <a:lvl3pPr marL="203149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089" indent="-406298" algn="l" defTabSz="1625194" rtl="0" eaLnBrk="1" latinLnBrk="0" hangingPunct="1">
        <a:spcBef>
          <a:spcPct val="20000"/>
        </a:spcBef>
        <a:buFont typeface="Arial" pitchFamily="34" charset="0"/>
        <a:buChar char="–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-406298" algn="l" defTabSz="1625194" rtl="0" eaLnBrk="1" latinLnBrk="0" hangingPunct="1">
        <a:spcBef>
          <a:spcPct val="20000"/>
        </a:spcBef>
        <a:buFont typeface="Arial" pitchFamily="34" charset="0"/>
        <a:buChar char="»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46928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281880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094477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6907073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59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19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779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038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298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5581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8178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0775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E2A9FE10-2B6F-479A-BBBB-1B1AB3EB25B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445" y="393699"/>
            <a:ext cx="1665812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4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625194" rtl="0" eaLnBrk="1" latinLnBrk="0" hangingPunct="1">
        <a:spcBef>
          <a:spcPct val="0"/>
        </a:spcBef>
        <a:buNone/>
        <a:defRPr sz="7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449" indent="-609449" algn="l" defTabSz="1625194" rtl="0" eaLnBrk="1" latinLnBrk="0" hangingPunct="1">
        <a:spcBef>
          <a:spcPct val="20000"/>
        </a:spcBef>
        <a:buFont typeface="Arial" pitchFamily="34" charset="0"/>
        <a:buChar char="•"/>
        <a:defRPr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320470" indent="-507873" algn="l" defTabSz="1625194" rtl="0" eaLnBrk="1" latinLnBrk="0" hangingPunct="1">
        <a:spcBef>
          <a:spcPct val="20000"/>
        </a:spcBef>
        <a:buFont typeface="Arial" pitchFamily="34" charset="0"/>
        <a:buChar char="–"/>
        <a:defRPr sz="5065" kern="1200">
          <a:solidFill>
            <a:schemeClr val="tx1"/>
          </a:solidFill>
          <a:latin typeface="+mn-lt"/>
          <a:ea typeface="+mn-ea"/>
          <a:cs typeface="+mn-cs"/>
        </a:defRPr>
      </a:lvl2pPr>
      <a:lvl3pPr marL="203149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089" indent="-406298" algn="l" defTabSz="1625194" rtl="0" eaLnBrk="1" latinLnBrk="0" hangingPunct="1">
        <a:spcBef>
          <a:spcPct val="20000"/>
        </a:spcBef>
        <a:buFont typeface="Arial" pitchFamily="34" charset="0"/>
        <a:buChar char="–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-406298" algn="l" defTabSz="1625194" rtl="0" eaLnBrk="1" latinLnBrk="0" hangingPunct="1">
        <a:spcBef>
          <a:spcPct val="20000"/>
        </a:spcBef>
        <a:buFont typeface="Arial" pitchFamily="34" charset="0"/>
        <a:buChar char="»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46928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281880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094477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6907073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59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19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779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038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298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5581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8178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0775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E2A9FE10-2B6F-479A-BBBB-1B1AB3EB25B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445" y="393699"/>
            <a:ext cx="1665812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625194" rtl="0" eaLnBrk="1" latinLnBrk="0" hangingPunct="1">
        <a:spcBef>
          <a:spcPct val="0"/>
        </a:spcBef>
        <a:buNone/>
        <a:defRPr sz="7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449" indent="-609449" algn="l" defTabSz="1625194" rtl="0" eaLnBrk="1" latinLnBrk="0" hangingPunct="1">
        <a:spcBef>
          <a:spcPct val="20000"/>
        </a:spcBef>
        <a:buFont typeface="Arial" pitchFamily="34" charset="0"/>
        <a:buChar char="•"/>
        <a:defRPr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320470" indent="-507873" algn="l" defTabSz="1625194" rtl="0" eaLnBrk="1" latinLnBrk="0" hangingPunct="1">
        <a:spcBef>
          <a:spcPct val="20000"/>
        </a:spcBef>
        <a:buFont typeface="Arial" pitchFamily="34" charset="0"/>
        <a:buChar char="–"/>
        <a:defRPr sz="5065" kern="1200">
          <a:solidFill>
            <a:schemeClr val="tx1"/>
          </a:solidFill>
          <a:latin typeface="+mn-lt"/>
          <a:ea typeface="+mn-ea"/>
          <a:cs typeface="+mn-cs"/>
        </a:defRPr>
      </a:lvl2pPr>
      <a:lvl3pPr marL="203149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089" indent="-406298" algn="l" defTabSz="1625194" rtl="0" eaLnBrk="1" latinLnBrk="0" hangingPunct="1">
        <a:spcBef>
          <a:spcPct val="20000"/>
        </a:spcBef>
        <a:buFont typeface="Arial" pitchFamily="34" charset="0"/>
        <a:buChar char="–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-406298" algn="l" defTabSz="1625194" rtl="0" eaLnBrk="1" latinLnBrk="0" hangingPunct="1">
        <a:spcBef>
          <a:spcPct val="20000"/>
        </a:spcBef>
        <a:buFont typeface="Arial" pitchFamily="34" charset="0"/>
        <a:buChar char="»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469282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281880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094477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6907073" indent="-406298" algn="l" defTabSz="1625194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59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19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7790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0387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2984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5581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8178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0775" algn="l" defTabSz="1625194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13832" y="366184"/>
            <a:ext cx="14648974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13832" y="2133601"/>
            <a:ext cx="14648974" cy="6034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fld id="{9BED0385-5838-4E02-9B69-5D4EFB90A760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29/04/2026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</a:defRPr>
            </a:lvl1pPr>
          </a:lstStyle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E891D4E3-16BE-43BA-9D52-FA17A99B0680}" type="slidenum">
              <a:rPr lang="vi-VN" altLang="en-US" smtClean="0">
                <a:cs typeface="Arial" panose="020B0604020202020204" pitchFamily="34" charset="0"/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vi-VN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233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Times New Roman" pitchFamily="18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02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76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16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52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021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8B98D519-3321-458B-95AD-E9EF69D7F146}"/>
              </a:ext>
            </a:extLst>
          </p:cNvPr>
          <p:cNvSpPr txBox="1"/>
          <p:nvPr userDrawn="1"/>
        </p:nvSpPr>
        <p:spPr>
          <a:xfrm>
            <a:off x="0" y="-2139553"/>
            <a:ext cx="16276638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64CFD7-0253-48B5-9B7E-4AA9A7F5A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7E88B-9491-4FF2-A6D9-3AF144123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C7580-02DE-4376-8DD6-A4AD4506A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679192F9-9E8D-44B3-9857-379034FFC71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1635D-5480-4DBF-8834-B4BBC39E9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7E90C-A453-4354-A296-F4D253B7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A16CF58-9897-48F8-9C0B-C144E54791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96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0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125.xml"/><Relationship Id="rId7" Type="http://schemas.openxmlformats.org/officeDocument/2006/relationships/image" Target="../media/image17.gif"/><Relationship Id="rId12" Type="http://schemas.openxmlformats.org/officeDocument/2006/relationships/image" Target="../media/image22.png"/><Relationship Id="rId17" Type="http://schemas.openxmlformats.org/officeDocument/2006/relationships/image" Target="../media/image26.gif"/><Relationship Id="rId2" Type="http://schemas.openxmlformats.org/officeDocument/2006/relationships/audio" Target="../media/media2.wav"/><Relationship Id="rId16" Type="http://schemas.openxmlformats.org/officeDocument/2006/relationships/image" Target="../media/image12.png"/><Relationship Id="rId1" Type="http://schemas.microsoft.com/office/2007/relationships/media" Target="../media/media2.wav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audio" Target="../media/audio2.wav"/><Relationship Id="rId15" Type="http://schemas.openxmlformats.org/officeDocument/2006/relationships/image" Target="../media/image25.png"/><Relationship Id="rId10" Type="http://schemas.openxmlformats.org/officeDocument/2006/relationships/image" Target="../media/image20.gif"/><Relationship Id="rId4" Type="http://schemas.openxmlformats.org/officeDocument/2006/relationships/audio" Target="../media/audio1.wav"/><Relationship Id="rId9" Type="http://schemas.openxmlformats.org/officeDocument/2006/relationships/image" Target="../media/image19.gif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 dirty="0">
                <a:solidFill>
                  <a:srgbClr val="FF0066"/>
                </a:solidFill>
                <a:latin typeface="Times New Roman" pitchFamily="18" charset="0"/>
              </a:rPr>
              <a:t>TRƯỜNG TIỂU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TIÊN MINH</a:t>
            </a:r>
            <a:endParaRPr lang="en-US" altLang="en-US" sz="3500" b="1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746919" y="4343401"/>
            <a:ext cx="14401800" cy="2576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59: CÁC SỐ CÓ NĂM CHỮ SỐ. 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 100 000 (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4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784" y="6996870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1758751" y="5989446"/>
            <a:ext cx="1786996" cy="2238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1952775" y="6291176"/>
            <a:ext cx="1615377" cy="158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3594FC-5D03-460F-9490-8D1A72ACFC86}"/>
              </a:ext>
            </a:extLst>
          </p:cNvPr>
          <p:cNvSpPr/>
          <p:nvPr/>
        </p:nvSpPr>
        <p:spPr>
          <a:xfrm>
            <a:off x="594519" y="69609"/>
            <a:ext cx="15466391" cy="8366135"/>
          </a:xfrm>
          <a:prstGeom prst="roundRect">
            <a:avLst>
              <a:gd name="adj" fmla="val 2056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926">
              <a:defRPr/>
            </a:pPr>
            <a:endParaRPr lang="en-US" sz="2667" kern="0">
              <a:solidFill>
                <a:srgbClr val="000000"/>
              </a:solidFill>
              <a:latin typeface="#9Slide02 Noi dung da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862317-B7A6-4033-8B1D-91EE6F5FF4BE}"/>
              </a:ext>
            </a:extLst>
          </p:cNvPr>
          <p:cNvSpPr txBox="1"/>
          <p:nvPr/>
        </p:nvSpPr>
        <p:spPr>
          <a:xfrm>
            <a:off x="2723654" y="551494"/>
            <a:ext cx="12685692" cy="5253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Chọn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câu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trả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An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Mai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biết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rằng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nghìn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8.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chữ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6.</a:t>
            </a:r>
          </a:p>
          <a:p>
            <a:pPr algn="just"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trăm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chữ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trăm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4.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  <a:endParaRPr lang="en-US" sz="4267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4D0576E-AA86-4114-8663-498C4868944B}"/>
              </a:ext>
            </a:extLst>
          </p:cNvPr>
          <p:cNvGrpSpPr/>
          <p:nvPr/>
        </p:nvGrpSpPr>
        <p:grpSpPr>
          <a:xfrm>
            <a:off x="212029" y="39153"/>
            <a:ext cx="2403741" cy="1636867"/>
            <a:chOff x="410370" y="-101253"/>
            <a:chExt cx="1803223" cy="122793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57938-360B-41C5-A26E-E29DC10D66C9}"/>
                </a:ext>
              </a:extLst>
            </p:cNvPr>
            <p:cNvSpPr/>
            <p:nvPr/>
          </p:nvSpPr>
          <p:spPr>
            <a:xfrm>
              <a:off x="1474929" y="171177"/>
              <a:ext cx="738664" cy="738664"/>
            </a:xfrm>
            <a:prstGeom prst="ellipse">
              <a:avLst/>
            </a:prstGeom>
            <a:solidFill>
              <a:srgbClr val="ED556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26">
                <a:defRPr/>
              </a:pPr>
              <a:r>
                <a:rPr lang="en-US" sz="4799" b="1" kern="0" dirty="0">
                  <a:solidFill>
                    <a:prstClr val="white"/>
                  </a:solidFill>
                </a:rPr>
                <a:t>3</a:t>
              </a:r>
            </a:p>
          </p:txBody>
        </p: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94DC4FB7-07B8-42CB-899E-B362193AFD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370" y="-101253"/>
              <a:ext cx="1227934" cy="1227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ounded Rectangle 8"/>
          <p:cNvSpPr/>
          <p:nvPr/>
        </p:nvSpPr>
        <p:spPr>
          <a:xfrm>
            <a:off x="1229589" y="6463876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B. 80 </a:t>
            </a:r>
            <a:r>
              <a:rPr lang="en-US" sz="4000" dirty="0" smtClean="0">
                <a:solidFill>
                  <a:srgbClr val="7030A0"/>
                </a:solidFill>
              </a:rPr>
              <a:t>4</a:t>
            </a:r>
            <a:r>
              <a:rPr lang="en-US" sz="4000" dirty="0" smtClean="0">
                <a:solidFill>
                  <a:srgbClr val="C00000"/>
                </a:solidFill>
              </a:rPr>
              <a:t>58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853972" y="6389951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C. 82 </a:t>
            </a:r>
            <a:r>
              <a:rPr lang="en-US" sz="4000" dirty="0" smtClean="0">
                <a:solidFill>
                  <a:srgbClr val="7030A0"/>
                </a:solidFill>
              </a:rPr>
              <a:t>3</a:t>
            </a:r>
            <a:r>
              <a:rPr lang="en-US" sz="4000" dirty="0" smtClean="0">
                <a:solidFill>
                  <a:srgbClr val="C00000"/>
                </a:solidFill>
              </a:rPr>
              <a:t>61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455354" y="6463876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B. 80 </a:t>
            </a:r>
            <a:r>
              <a:rPr lang="en-US" sz="4000" dirty="0" smtClean="0">
                <a:solidFill>
                  <a:srgbClr val="7030A0"/>
                </a:solidFill>
              </a:rPr>
              <a:t>500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3072406" y="6389951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C. 82 </a:t>
            </a:r>
            <a:r>
              <a:rPr lang="en-US" sz="4000" dirty="0" smtClean="0">
                <a:solidFill>
                  <a:srgbClr val="7030A0"/>
                </a:solidFill>
              </a:rPr>
              <a:t>400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12272793" y="6604835"/>
            <a:ext cx="58140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3736267" y="6673663"/>
            <a:ext cx="58140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3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9" grpId="1" animBg="1"/>
      <p:bldP spid="11" grpId="0" animBg="1"/>
      <p:bldP spid="13" grpId="0" animBg="1"/>
      <p:bldP spid="13" grpId="1" animBg="1"/>
      <p:bldP spid="14" grpId="0" animBg="1"/>
      <p:bldP spid="15" grpId="0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3594FC-5D03-460F-9490-8D1A72ACFC86}"/>
              </a:ext>
            </a:extLst>
          </p:cNvPr>
          <p:cNvSpPr/>
          <p:nvPr/>
        </p:nvSpPr>
        <p:spPr>
          <a:xfrm>
            <a:off x="487397" y="145729"/>
            <a:ext cx="15466391" cy="8366135"/>
          </a:xfrm>
          <a:prstGeom prst="roundRect">
            <a:avLst>
              <a:gd name="adj" fmla="val 2056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926">
              <a:defRPr/>
            </a:pPr>
            <a:endParaRPr lang="en-US" sz="2667" kern="0">
              <a:solidFill>
                <a:srgbClr val="000000"/>
              </a:solidFill>
              <a:latin typeface="#9Slide02 Noi dung da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862317-B7A6-4033-8B1D-91EE6F5FF4BE}"/>
              </a:ext>
            </a:extLst>
          </p:cNvPr>
          <p:cNvSpPr txBox="1"/>
          <p:nvPr/>
        </p:nvSpPr>
        <p:spPr>
          <a:xfrm>
            <a:off x="2723654" y="551494"/>
            <a:ext cx="12685692" cy="5909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Chọn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câu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trả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An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Mai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biết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rằng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nghìn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8.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chữ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6.</a:t>
            </a:r>
          </a:p>
          <a:p>
            <a:pPr algn="just"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trăm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chữ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trăm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4.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A. 64 301    B. 80 458    C. 82 361    D. 83 405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4D0576E-AA86-4114-8663-498C4868944B}"/>
              </a:ext>
            </a:extLst>
          </p:cNvPr>
          <p:cNvGrpSpPr/>
          <p:nvPr/>
        </p:nvGrpSpPr>
        <p:grpSpPr>
          <a:xfrm>
            <a:off x="212029" y="39153"/>
            <a:ext cx="2403741" cy="1636867"/>
            <a:chOff x="410370" y="-101253"/>
            <a:chExt cx="1803223" cy="122793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57938-360B-41C5-A26E-E29DC10D66C9}"/>
                </a:ext>
              </a:extLst>
            </p:cNvPr>
            <p:cNvSpPr/>
            <p:nvPr/>
          </p:nvSpPr>
          <p:spPr>
            <a:xfrm>
              <a:off x="1474929" y="171177"/>
              <a:ext cx="738664" cy="738664"/>
            </a:xfrm>
            <a:prstGeom prst="ellipse">
              <a:avLst/>
            </a:prstGeom>
            <a:solidFill>
              <a:srgbClr val="ED556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26">
                <a:defRPr/>
              </a:pPr>
              <a:r>
                <a:rPr lang="en-US" sz="4799" b="1" kern="0" dirty="0">
                  <a:solidFill>
                    <a:prstClr val="white"/>
                  </a:solidFill>
                </a:rPr>
                <a:t>3</a:t>
              </a:r>
            </a:p>
          </p:txBody>
        </p: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94DC4FB7-07B8-42CB-899E-B362193AFD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370" y="-101253"/>
              <a:ext cx="1227934" cy="1227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B6E60D02-37A1-4BD2-9B2A-49B18A8B068A}"/>
              </a:ext>
            </a:extLst>
          </p:cNvPr>
          <p:cNvSpPr/>
          <p:nvPr/>
        </p:nvSpPr>
        <p:spPr>
          <a:xfrm>
            <a:off x="8223440" y="5750800"/>
            <a:ext cx="543339" cy="71561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39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-1"/>
            <a:ext cx="16256003" cy="9144001"/>
          </a:xfrm>
          <a:prstGeom prst="rect">
            <a:avLst/>
          </a:prstGeom>
        </p:spPr>
      </p:pic>
      <p:grpSp>
        <p:nvGrpSpPr>
          <p:cNvPr id="16" name="Nhóm 1">
            <a:extLst>
              <a:ext uri="{FF2B5EF4-FFF2-40B4-BE49-F238E27FC236}">
                <a16:creationId xmlns:a16="http://schemas.microsoft.com/office/drawing/2014/main" id="{B36C17C2-3F11-659C-43A1-9C6605AE8FF5}"/>
              </a:ext>
            </a:extLst>
          </p:cNvPr>
          <p:cNvGrpSpPr/>
          <p:nvPr/>
        </p:nvGrpSpPr>
        <p:grpSpPr>
          <a:xfrm rot="195269">
            <a:off x="3032160" y="6279521"/>
            <a:ext cx="23024928" cy="8736808"/>
            <a:chOff x="3107933" y="5876954"/>
            <a:chExt cx="8856515" cy="2917602"/>
          </a:xfrm>
        </p:grpSpPr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F02B3CC3-8C47-3CCC-EAE2-C3E53BCAB78A}"/>
                </a:ext>
              </a:extLst>
            </p:cNvPr>
            <p:cNvSpPr txBox="1"/>
            <p:nvPr/>
          </p:nvSpPr>
          <p:spPr>
            <a:xfrm rot="20534056">
              <a:off x="4570471" y="5876954"/>
              <a:ext cx="7393977" cy="283603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/>
              <a:endParaRPr lang="en-US" sz="26666" dirty="0">
                <a:ln w="190500">
                  <a:solidFill>
                    <a:prstClr val="white"/>
                  </a:solidFill>
                </a:ln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Edwardian" panose="02040603050506020204" pitchFamily="18" charset="0"/>
                <a:ea typeface="LNTH-LuoLuoNotangYuanTi 1" pitchFamily="2" charset="-128"/>
                <a:cs typeface="LNTH-LuoLuoNotangYuanTi 1" pitchFamily="2" charset="-128"/>
              </a:endParaRPr>
            </a:p>
          </p:txBody>
        </p: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id="{F39754B6-9D6B-96DD-BDA4-684DA73A093F}"/>
                </a:ext>
              </a:extLst>
            </p:cNvPr>
            <p:cNvSpPr txBox="1"/>
            <p:nvPr/>
          </p:nvSpPr>
          <p:spPr>
            <a:xfrm rot="20534056">
              <a:off x="3107933" y="5958518"/>
              <a:ext cx="7393977" cy="283603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/>
              <a:r>
                <a:rPr lang="en-US" sz="26666" dirty="0" err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UTM Edwardian" panose="02040603050506020204" pitchFamily="18" charset="0"/>
                  <a:ea typeface="LNTH-LuoLuoNotangYuanTi 1" pitchFamily="2" charset="-128"/>
                  <a:cs typeface="LNTH-LuoLuoNotangYuanTi 1" pitchFamily="2" charset="-128"/>
                </a:rPr>
                <a:t>Vận</a:t>
              </a:r>
              <a:r>
                <a:rPr lang="en-US" sz="26666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UTM Edwardian" panose="02040603050506020204" pitchFamily="18" charset="0"/>
                  <a:ea typeface="LNTH-LuoLuoNotangYuanTi 1" pitchFamily="2" charset="-128"/>
                  <a:cs typeface="LNTH-LuoLuoNotangYuanTi 1" pitchFamily="2" charset="-128"/>
                </a:rPr>
                <a:t> </a:t>
              </a:r>
            </a:p>
            <a:p>
              <a:pPr algn="ctr" defTabSz="1219170"/>
              <a:r>
                <a:rPr lang="en-US" sz="26666" dirty="0" err="1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UTM Edwardian" panose="02040603050506020204" pitchFamily="18" charset="0"/>
                  <a:ea typeface="LNTH-LuoLuoNotangYuanTi 1" pitchFamily="2" charset="-128"/>
                  <a:cs typeface="LNTH-LuoLuoNotangYuanTi 1" pitchFamily="2" charset="-128"/>
                </a:rPr>
                <a:t>dụng</a:t>
              </a:r>
              <a:endParaRPr lang="vi-VN" sz="26666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Edwardian" panose="02040603050506020204" pitchFamily="18" charset="0"/>
                <a:ea typeface="LNTH-LuoLuoNotangYuanTi 1" pitchFamily="2" charset="-128"/>
                <a:cs typeface="LNTH-LuoLuoNotangYuanTi 1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33782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6" name="Hình chữ nhật: Góc Tròn 6">
            <a:extLst>
              <a:ext uri="{FF2B5EF4-FFF2-40B4-BE49-F238E27FC236}">
                <a16:creationId xmlns:a16="http://schemas.microsoft.com/office/drawing/2014/main" id="{5EDA13FA-52E6-BE1A-FEDF-A2A8F414FB17}"/>
              </a:ext>
            </a:extLst>
          </p:cNvPr>
          <p:cNvSpPr/>
          <p:nvPr/>
        </p:nvSpPr>
        <p:spPr>
          <a:xfrm>
            <a:off x="521169" y="327548"/>
            <a:ext cx="15368717" cy="8552595"/>
          </a:xfrm>
          <a:custGeom>
            <a:avLst/>
            <a:gdLst>
              <a:gd name="connsiteX0" fmla="*/ 0 w 11526538"/>
              <a:gd name="connsiteY0" fmla="*/ 1069096 h 6414446"/>
              <a:gd name="connsiteX1" fmla="*/ 1069096 w 11526538"/>
              <a:gd name="connsiteY1" fmla="*/ 0 h 6414446"/>
              <a:gd name="connsiteX2" fmla="*/ 10457442 w 11526538"/>
              <a:gd name="connsiteY2" fmla="*/ 0 h 6414446"/>
              <a:gd name="connsiteX3" fmla="*/ 11526538 w 11526538"/>
              <a:gd name="connsiteY3" fmla="*/ 1069096 h 6414446"/>
              <a:gd name="connsiteX4" fmla="*/ 11526538 w 11526538"/>
              <a:gd name="connsiteY4" fmla="*/ 5345350 h 6414446"/>
              <a:gd name="connsiteX5" fmla="*/ 10457442 w 11526538"/>
              <a:gd name="connsiteY5" fmla="*/ 6414446 h 6414446"/>
              <a:gd name="connsiteX6" fmla="*/ 1069096 w 11526538"/>
              <a:gd name="connsiteY6" fmla="*/ 6414446 h 6414446"/>
              <a:gd name="connsiteX7" fmla="*/ 0 w 11526538"/>
              <a:gd name="connsiteY7" fmla="*/ 5345350 h 6414446"/>
              <a:gd name="connsiteX8" fmla="*/ 0 w 11526538"/>
              <a:gd name="connsiteY8" fmla="*/ 1069096 h 641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6538" h="6414446" fill="none" extrusionOk="0">
                <a:moveTo>
                  <a:pt x="0" y="1069096"/>
                </a:moveTo>
                <a:cubicBezTo>
                  <a:pt x="-19542" y="479866"/>
                  <a:pt x="461855" y="95376"/>
                  <a:pt x="1069096" y="0"/>
                </a:cubicBezTo>
                <a:cubicBezTo>
                  <a:pt x="5674169" y="77600"/>
                  <a:pt x="6189842" y="-27269"/>
                  <a:pt x="10457442" y="0"/>
                </a:cubicBezTo>
                <a:cubicBezTo>
                  <a:pt x="11118517" y="-93171"/>
                  <a:pt x="11636122" y="510911"/>
                  <a:pt x="11526538" y="1069096"/>
                </a:cubicBezTo>
                <a:cubicBezTo>
                  <a:pt x="11635538" y="2536417"/>
                  <a:pt x="11448329" y="4353943"/>
                  <a:pt x="11526538" y="5345350"/>
                </a:cubicBezTo>
                <a:cubicBezTo>
                  <a:pt x="11514673" y="5931154"/>
                  <a:pt x="10979002" y="6444826"/>
                  <a:pt x="10457442" y="6414446"/>
                </a:cubicBezTo>
                <a:cubicBezTo>
                  <a:pt x="7051004" y="6463623"/>
                  <a:pt x="4083484" y="6291744"/>
                  <a:pt x="1069096" y="6414446"/>
                </a:cubicBezTo>
                <a:cubicBezTo>
                  <a:pt x="471191" y="6471737"/>
                  <a:pt x="-69188" y="5995367"/>
                  <a:pt x="0" y="5345350"/>
                </a:cubicBezTo>
                <a:cubicBezTo>
                  <a:pt x="47022" y="3923570"/>
                  <a:pt x="104569" y="2292304"/>
                  <a:pt x="0" y="1069096"/>
                </a:cubicBezTo>
                <a:close/>
              </a:path>
              <a:path w="11526538" h="6414446" stroke="0" extrusionOk="0">
                <a:moveTo>
                  <a:pt x="0" y="1069096"/>
                </a:moveTo>
                <a:cubicBezTo>
                  <a:pt x="32307" y="474958"/>
                  <a:pt x="522525" y="-2928"/>
                  <a:pt x="1069096" y="0"/>
                </a:cubicBezTo>
                <a:cubicBezTo>
                  <a:pt x="5064965" y="-129276"/>
                  <a:pt x="7545050" y="-77778"/>
                  <a:pt x="10457442" y="0"/>
                </a:cubicBezTo>
                <a:cubicBezTo>
                  <a:pt x="11030184" y="-56436"/>
                  <a:pt x="11510808" y="569352"/>
                  <a:pt x="11526538" y="1069096"/>
                </a:cubicBezTo>
                <a:cubicBezTo>
                  <a:pt x="11608137" y="1542640"/>
                  <a:pt x="11680838" y="3696807"/>
                  <a:pt x="11526538" y="5345350"/>
                </a:cubicBezTo>
                <a:cubicBezTo>
                  <a:pt x="11573301" y="6034414"/>
                  <a:pt x="11016388" y="6425151"/>
                  <a:pt x="10457442" y="6414446"/>
                </a:cubicBezTo>
                <a:cubicBezTo>
                  <a:pt x="6485277" y="6458666"/>
                  <a:pt x="4252768" y="6385064"/>
                  <a:pt x="1069096" y="6414446"/>
                </a:cubicBezTo>
                <a:cubicBezTo>
                  <a:pt x="475401" y="6401959"/>
                  <a:pt x="-69909" y="5919638"/>
                  <a:pt x="0" y="5345350"/>
                </a:cubicBezTo>
                <a:cubicBezTo>
                  <a:pt x="-159954" y="3610433"/>
                  <a:pt x="22140" y="2206617"/>
                  <a:pt x="0" y="1069096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FB85A1"/>
            </a:solidFill>
            <a:prstDash val="dash"/>
            <a:extLst>
              <a:ext uri="{C807C97D-BFC1-408E-A445-0C87EB9F89A2}">
                <ask:lineSketchStyleProps xmlns=""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black"/>
              </a:solidFill>
            </a:endParaRPr>
          </a:p>
        </p:txBody>
      </p:sp>
      <p:grpSp>
        <p:nvGrpSpPr>
          <p:cNvPr id="23" name="Nhóm 23">
            <a:extLst>
              <a:ext uri="{FF2B5EF4-FFF2-40B4-BE49-F238E27FC236}">
                <a16:creationId xmlns:a16="http://schemas.microsoft.com/office/drawing/2014/main" id="{21689025-61A3-14EC-24BE-F79F7A0EA702}"/>
              </a:ext>
            </a:extLst>
          </p:cNvPr>
          <p:cNvGrpSpPr/>
          <p:nvPr/>
        </p:nvGrpSpPr>
        <p:grpSpPr>
          <a:xfrm>
            <a:off x="354194" y="1352206"/>
            <a:ext cx="5707389" cy="936388"/>
            <a:chOff x="3666356" y="4573200"/>
            <a:chExt cx="4280542" cy="1393227"/>
          </a:xfrm>
        </p:grpSpPr>
        <p:sp>
          <p:nvSpPr>
            <p:cNvPr id="24" name="TextBox 67">
              <a:extLst>
                <a:ext uri="{FF2B5EF4-FFF2-40B4-BE49-F238E27FC236}">
                  <a16:creationId xmlns:a16="http://schemas.microsoft.com/office/drawing/2014/main" id="{A2CE281D-9856-7095-3FAE-4107D2F58A47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/>
              <a:r>
                <a:rPr lang="en-US" sz="9333" b="1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  <p:sp>
          <p:nvSpPr>
            <p:cNvPr id="25" name="TextBox 67">
              <a:extLst>
                <a:ext uri="{FF2B5EF4-FFF2-40B4-BE49-F238E27FC236}">
                  <a16:creationId xmlns:a16="http://schemas.microsoft.com/office/drawing/2014/main" id="{4E2FC697-2A7E-59D7-7BC8-610634E33B6B}"/>
                </a:ext>
              </a:extLst>
            </p:cNvPr>
            <p:cNvSpPr txBox="1"/>
            <p:nvPr/>
          </p:nvSpPr>
          <p:spPr>
            <a:xfrm>
              <a:off x="3666356" y="4584954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/>
              <a:r>
                <a:rPr lang="en-US" sz="9333" b="1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31281" y="592150"/>
            <a:ext cx="11114844" cy="1425903"/>
            <a:chOff x="5577839" y="245661"/>
            <a:chExt cx="5212080" cy="1069427"/>
          </a:xfrm>
        </p:grpSpPr>
        <p:sp>
          <p:nvSpPr>
            <p:cNvPr id="22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40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sz="8666" dirty="0">
                  <a:ln w="317500">
                    <a:solidFill>
                      <a:prstClr val="white"/>
                    </a:solidFill>
                  </a:ln>
                  <a:solidFill>
                    <a:prstClr val="white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317500"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26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39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sz="8666" dirty="0">
                  <a:ln w="28575">
                    <a:solidFill>
                      <a:srgbClr val="0070C0"/>
                    </a:solidFill>
                  </a:ln>
                  <a:solidFill>
                    <a:srgbClr val="FFFF8F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28575">
                  <a:solidFill>
                    <a:srgbClr val="0070C0"/>
                  </a:solidFill>
                </a:ln>
                <a:solidFill>
                  <a:srgbClr val="78F4A1"/>
                </a:solidFill>
              </a:endParaRPr>
            </a:p>
          </p:txBody>
        </p:sp>
      </p:grpSp>
      <p:sp>
        <p:nvSpPr>
          <p:cNvPr id="28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707647" y="2452368"/>
            <a:ext cx="14995761" cy="5837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85" indent="-609585" algn="just" defTabSz="1219170">
              <a:buFontTx/>
              <a:buChar char="-"/>
            </a:pP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Dựa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vào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các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chữ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số:</a:t>
            </a:r>
          </a:p>
          <a:p>
            <a:pPr algn="ctr" defTabSz="1219170"/>
            <a:r>
              <a:rPr lang="en-US" sz="9333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>
                <a:solidFill>
                  <a:srgbClr val="FF0000"/>
                </a:solidFill>
                <a:cs typeface="Calibri" panose="020F0502020204030204" pitchFamily="34" charset="0"/>
              </a:rPr>
              <a:t>6; 4</a:t>
            </a:r>
            <a:r>
              <a:rPr lang="en-US" sz="9333" dirty="0">
                <a:solidFill>
                  <a:srgbClr val="FF0000"/>
                </a:solidFill>
                <a:cs typeface="Calibri" panose="020F0502020204030204" pitchFamily="34" charset="0"/>
              </a:rPr>
              <a:t>; 8; 0; 5</a:t>
            </a:r>
          </a:p>
          <a:p>
            <a:pPr marL="609585" indent="-609585" algn="just" defTabSz="1219170">
              <a:buFontTx/>
              <a:buChar char="-"/>
            </a:pP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Các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bạn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hãy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xếp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các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số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trên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dựa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vào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các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đọc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9333" dirty="0" err="1">
                <a:solidFill>
                  <a:prstClr val="black"/>
                </a:solidFill>
                <a:cs typeface="Calibri" panose="020F0502020204030204" pitchFamily="34" charset="0"/>
              </a:rPr>
              <a:t>nhé</a:t>
            </a:r>
            <a:r>
              <a:rPr lang="en-US" sz="9333" dirty="0">
                <a:solidFill>
                  <a:prstClr val="black"/>
                </a:solidFill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793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6" name="Hình chữ nhật: Góc Tròn 6">
            <a:extLst>
              <a:ext uri="{FF2B5EF4-FFF2-40B4-BE49-F238E27FC236}">
                <a16:creationId xmlns:a16="http://schemas.microsoft.com/office/drawing/2014/main" id="{5EDA13FA-52E6-BE1A-FEDF-A2A8F414FB17}"/>
              </a:ext>
            </a:extLst>
          </p:cNvPr>
          <p:cNvSpPr/>
          <p:nvPr/>
        </p:nvSpPr>
        <p:spPr>
          <a:xfrm>
            <a:off x="521169" y="327548"/>
            <a:ext cx="15368717" cy="8552595"/>
          </a:xfrm>
          <a:custGeom>
            <a:avLst/>
            <a:gdLst>
              <a:gd name="connsiteX0" fmla="*/ 0 w 11526538"/>
              <a:gd name="connsiteY0" fmla="*/ 1069096 h 6414446"/>
              <a:gd name="connsiteX1" fmla="*/ 1069096 w 11526538"/>
              <a:gd name="connsiteY1" fmla="*/ 0 h 6414446"/>
              <a:gd name="connsiteX2" fmla="*/ 10457442 w 11526538"/>
              <a:gd name="connsiteY2" fmla="*/ 0 h 6414446"/>
              <a:gd name="connsiteX3" fmla="*/ 11526538 w 11526538"/>
              <a:gd name="connsiteY3" fmla="*/ 1069096 h 6414446"/>
              <a:gd name="connsiteX4" fmla="*/ 11526538 w 11526538"/>
              <a:gd name="connsiteY4" fmla="*/ 5345350 h 6414446"/>
              <a:gd name="connsiteX5" fmla="*/ 10457442 w 11526538"/>
              <a:gd name="connsiteY5" fmla="*/ 6414446 h 6414446"/>
              <a:gd name="connsiteX6" fmla="*/ 1069096 w 11526538"/>
              <a:gd name="connsiteY6" fmla="*/ 6414446 h 6414446"/>
              <a:gd name="connsiteX7" fmla="*/ 0 w 11526538"/>
              <a:gd name="connsiteY7" fmla="*/ 5345350 h 6414446"/>
              <a:gd name="connsiteX8" fmla="*/ 0 w 11526538"/>
              <a:gd name="connsiteY8" fmla="*/ 1069096 h 641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6538" h="6414446" fill="none" extrusionOk="0">
                <a:moveTo>
                  <a:pt x="0" y="1069096"/>
                </a:moveTo>
                <a:cubicBezTo>
                  <a:pt x="-19542" y="479866"/>
                  <a:pt x="461855" y="95376"/>
                  <a:pt x="1069096" y="0"/>
                </a:cubicBezTo>
                <a:cubicBezTo>
                  <a:pt x="5674169" y="77600"/>
                  <a:pt x="6189842" y="-27269"/>
                  <a:pt x="10457442" y="0"/>
                </a:cubicBezTo>
                <a:cubicBezTo>
                  <a:pt x="11118517" y="-93171"/>
                  <a:pt x="11636122" y="510911"/>
                  <a:pt x="11526538" y="1069096"/>
                </a:cubicBezTo>
                <a:cubicBezTo>
                  <a:pt x="11635538" y="2536417"/>
                  <a:pt x="11448329" y="4353943"/>
                  <a:pt x="11526538" y="5345350"/>
                </a:cubicBezTo>
                <a:cubicBezTo>
                  <a:pt x="11514673" y="5931154"/>
                  <a:pt x="10979002" y="6444826"/>
                  <a:pt x="10457442" y="6414446"/>
                </a:cubicBezTo>
                <a:cubicBezTo>
                  <a:pt x="7051004" y="6463623"/>
                  <a:pt x="4083484" y="6291744"/>
                  <a:pt x="1069096" y="6414446"/>
                </a:cubicBezTo>
                <a:cubicBezTo>
                  <a:pt x="471191" y="6471737"/>
                  <a:pt x="-69188" y="5995367"/>
                  <a:pt x="0" y="5345350"/>
                </a:cubicBezTo>
                <a:cubicBezTo>
                  <a:pt x="47022" y="3923570"/>
                  <a:pt x="104569" y="2292304"/>
                  <a:pt x="0" y="1069096"/>
                </a:cubicBezTo>
                <a:close/>
              </a:path>
              <a:path w="11526538" h="6414446" stroke="0" extrusionOk="0">
                <a:moveTo>
                  <a:pt x="0" y="1069096"/>
                </a:moveTo>
                <a:cubicBezTo>
                  <a:pt x="32307" y="474958"/>
                  <a:pt x="522525" y="-2928"/>
                  <a:pt x="1069096" y="0"/>
                </a:cubicBezTo>
                <a:cubicBezTo>
                  <a:pt x="5064965" y="-129276"/>
                  <a:pt x="7545050" y="-77778"/>
                  <a:pt x="10457442" y="0"/>
                </a:cubicBezTo>
                <a:cubicBezTo>
                  <a:pt x="11030184" y="-56436"/>
                  <a:pt x="11510808" y="569352"/>
                  <a:pt x="11526538" y="1069096"/>
                </a:cubicBezTo>
                <a:cubicBezTo>
                  <a:pt x="11608137" y="1542640"/>
                  <a:pt x="11680838" y="3696807"/>
                  <a:pt x="11526538" y="5345350"/>
                </a:cubicBezTo>
                <a:cubicBezTo>
                  <a:pt x="11573301" y="6034414"/>
                  <a:pt x="11016388" y="6425151"/>
                  <a:pt x="10457442" y="6414446"/>
                </a:cubicBezTo>
                <a:cubicBezTo>
                  <a:pt x="6485277" y="6458666"/>
                  <a:pt x="4252768" y="6385064"/>
                  <a:pt x="1069096" y="6414446"/>
                </a:cubicBezTo>
                <a:cubicBezTo>
                  <a:pt x="475401" y="6401959"/>
                  <a:pt x="-69909" y="5919638"/>
                  <a:pt x="0" y="5345350"/>
                </a:cubicBezTo>
                <a:cubicBezTo>
                  <a:pt x="-159954" y="3610433"/>
                  <a:pt x="22140" y="2206617"/>
                  <a:pt x="0" y="1069096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FB85A1"/>
            </a:solidFill>
            <a:prstDash val="dash"/>
            <a:extLst>
              <a:ext uri="{C807C97D-BFC1-408E-A445-0C87EB9F89A2}">
                <ask:lineSketchStyleProps xmlns=""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black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40223" y="4582949"/>
            <a:ext cx="14596658" cy="3989604"/>
            <a:chOff x="-42253" y="3510107"/>
            <a:chExt cx="10947494" cy="2992203"/>
          </a:xfrm>
        </p:grpSpPr>
        <p:sp>
          <p:nvSpPr>
            <p:cNvPr id="3" name="Rectangle 2"/>
            <p:cNvSpPr/>
            <p:nvPr/>
          </p:nvSpPr>
          <p:spPr>
            <a:xfrm>
              <a:off x="-15826" y="3510107"/>
              <a:ext cx="10921067" cy="7464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/>
              <a:r>
                <a:rPr lang="en-US" sz="5867">
                  <a:solidFill>
                    <a:prstClr val="black"/>
                  </a:solidFill>
                </a:rPr>
                <a:t>Sáu mươi lăm </a:t>
              </a:r>
              <a:r>
                <a:rPr lang="en-US" sz="5867" dirty="0" err="1">
                  <a:solidFill>
                    <a:prstClr val="black"/>
                  </a:solidFill>
                </a:rPr>
                <a:t>nghìn</a:t>
              </a:r>
              <a:r>
                <a:rPr lang="en-US" sz="5867" dirty="0">
                  <a:solidFill>
                    <a:prstClr val="black"/>
                  </a:solidFill>
                </a:rPr>
                <a:t> </a:t>
              </a:r>
              <a:r>
                <a:rPr lang="en-US" sz="5867" dirty="0" err="1">
                  <a:solidFill>
                    <a:prstClr val="black"/>
                  </a:solidFill>
                </a:rPr>
                <a:t>không</a:t>
              </a:r>
              <a:r>
                <a:rPr lang="en-US" sz="5867" dirty="0">
                  <a:solidFill>
                    <a:prstClr val="black"/>
                  </a:solidFill>
                </a:rPr>
                <a:t> </a:t>
              </a:r>
              <a:r>
                <a:rPr lang="en-US" sz="5867" err="1">
                  <a:solidFill>
                    <a:prstClr val="black"/>
                  </a:solidFill>
                </a:rPr>
                <a:t>trăm</a:t>
              </a:r>
              <a:r>
                <a:rPr lang="en-US" sz="5867">
                  <a:solidFill>
                    <a:prstClr val="black"/>
                  </a:solidFill>
                </a:rPr>
                <a:t> bốn </a:t>
              </a:r>
              <a:r>
                <a:rPr lang="en-US" sz="5867" err="1">
                  <a:solidFill>
                    <a:prstClr val="black"/>
                  </a:solidFill>
                </a:rPr>
                <a:t>mươi</a:t>
              </a:r>
              <a:r>
                <a:rPr lang="en-US" sz="5867">
                  <a:solidFill>
                    <a:prstClr val="black"/>
                  </a:solidFill>
                </a:rPr>
                <a:t> tám</a:t>
              </a:r>
              <a:endParaRPr lang="en-US" sz="5867" dirty="0">
                <a:solidFill>
                  <a:prstClr val="black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-42253" y="4374447"/>
              <a:ext cx="10370299" cy="2127863"/>
              <a:chOff x="-1070580" y="4327429"/>
              <a:chExt cx="10370299" cy="2127863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5" name="Rounded Rectangle 4"/>
              <p:cNvSpPr/>
              <p:nvPr/>
            </p:nvSpPr>
            <p:spPr>
              <a:xfrm>
                <a:off x="1149531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3155814" y="4335247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5278819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7418667" y="4327429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ounded Rectangle 4">
                <a:extLst>
                  <a:ext uri="{FF2B5EF4-FFF2-40B4-BE49-F238E27FC236}">
                    <a16:creationId xmlns:a16="http://schemas.microsoft.com/office/drawing/2014/main" id="{13E62C9F-EEE1-4BEF-AB60-9BB83B70E2FB}"/>
                  </a:ext>
                </a:extLst>
              </p:cNvPr>
              <p:cNvSpPr/>
              <p:nvPr/>
            </p:nvSpPr>
            <p:spPr>
              <a:xfrm>
                <a:off x="-1070580" y="4355361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Nhóm 23">
            <a:extLst>
              <a:ext uri="{FF2B5EF4-FFF2-40B4-BE49-F238E27FC236}">
                <a16:creationId xmlns:a16="http://schemas.microsoft.com/office/drawing/2014/main" id="{21689025-61A3-14EC-24BE-F79F7A0EA702}"/>
              </a:ext>
            </a:extLst>
          </p:cNvPr>
          <p:cNvGrpSpPr/>
          <p:nvPr/>
        </p:nvGrpSpPr>
        <p:grpSpPr>
          <a:xfrm>
            <a:off x="354194" y="1352206"/>
            <a:ext cx="5707389" cy="936388"/>
            <a:chOff x="3666356" y="4573200"/>
            <a:chExt cx="4280542" cy="1393227"/>
          </a:xfrm>
        </p:grpSpPr>
        <p:sp>
          <p:nvSpPr>
            <p:cNvPr id="24" name="TextBox 67">
              <a:extLst>
                <a:ext uri="{FF2B5EF4-FFF2-40B4-BE49-F238E27FC236}">
                  <a16:creationId xmlns:a16="http://schemas.microsoft.com/office/drawing/2014/main" id="{A2CE281D-9856-7095-3FAE-4107D2F58A47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/>
              <a:r>
                <a:rPr lang="en-US" sz="9333" b="1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  <p:sp>
          <p:nvSpPr>
            <p:cNvPr id="25" name="TextBox 67">
              <a:extLst>
                <a:ext uri="{FF2B5EF4-FFF2-40B4-BE49-F238E27FC236}">
                  <a16:creationId xmlns:a16="http://schemas.microsoft.com/office/drawing/2014/main" id="{4E2FC697-2A7E-59D7-7BC8-610634E33B6B}"/>
                </a:ext>
              </a:extLst>
            </p:cNvPr>
            <p:cNvSpPr txBox="1"/>
            <p:nvPr/>
          </p:nvSpPr>
          <p:spPr>
            <a:xfrm>
              <a:off x="3666356" y="4584954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/>
              <a:r>
                <a:rPr lang="en-US" sz="9333" b="1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31281" y="592150"/>
            <a:ext cx="11114844" cy="1425903"/>
            <a:chOff x="5577839" y="245661"/>
            <a:chExt cx="5212080" cy="1069427"/>
          </a:xfrm>
        </p:grpSpPr>
        <p:sp>
          <p:nvSpPr>
            <p:cNvPr id="22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40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sz="8666" dirty="0">
                  <a:ln w="317500">
                    <a:solidFill>
                      <a:prstClr val="white"/>
                    </a:solidFill>
                  </a:ln>
                  <a:solidFill>
                    <a:prstClr val="white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317500"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26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39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sz="8666" dirty="0">
                  <a:ln w="28575">
                    <a:solidFill>
                      <a:srgbClr val="0070C0"/>
                    </a:solidFill>
                  </a:ln>
                  <a:solidFill>
                    <a:srgbClr val="FFFF8F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28575">
                  <a:solidFill>
                    <a:srgbClr val="0070C0"/>
                  </a:solidFill>
                </a:ln>
                <a:solidFill>
                  <a:srgbClr val="78F4A1"/>
                </a:solidFill>
              </a:endParaRPr>
            </a:p>
          </p:txBody>
        </p:sp>
      </p:grpSp>
      <p:sp>
        <p:nvSpPr>
          <p:cNvPr id="28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3519206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/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2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6288432" y="1136937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/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3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9277754" y="1136939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/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4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13160278" y="1171773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/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20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82619" y="-821547"/>
            <a:ext cx="812800" cy="812800"/>
          </a:xfrm>
          <a:prstGeom prst="rect">
            <a:avLst/>
          </a:prstGeom>
        </p:spPr>
      </p:pic>
      <p:sp>
        <p:nvSpPr>
          <p:cNvPr id="27" name="Hộp Văn bản 25">
            <a:extLst>
              <a:ext uri="{FF2B5EF4-FFF2-40B4-BE49-F238E27FC236}">
                <a16:creationId xmlns:a16="http://schemas.microsoft.com/office/drawing/2014/main" id="{DAB54A35-8D04-4A96-A54C-B6719915BE80}"/>
              </a:ext>
            </a:extLst>
          </p:cNvPr>
          <p:cNvSpPr txBox="1"/>
          <p:nvPr/>
        </p:nvSpPr>
        <p:spPr>
          <a:xfrm>
            <a:off x="876800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/>
            <a:r>
              <a:rPr lang="en-US" sz="26666">
                <a:solidFill>
                  <a:srgbClr val="FF5050"/>
                </a:solidFill>
                <a:cs typeface="Calibri" panose="020F0502020204030204" pitchFamily="34" charset="0"/>
              </a:rPr>
              <a:t>6</a:t>
            </a:r>
            <a:endParaRPr lang="en-US" sz="26666" dirty="0">
              <a:solidFill>
                <a:srgbClr val="FF505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796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81481E-6 L 0.0375 0.4085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53502 0.4296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58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12656 0.4307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28" y="2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81481E-6 L 0.39752 0.3833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0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0.39739 0.4196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0" y="2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41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8" grpId="0"/>
      <p:bldP spid="12" grpId="0"/>
      <p:bldP spid="13" grpId="0"/>
      <p:bldP spid="14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6" name="Hình chữ nhật: Góc Tròn 6">
            <a:extLst>
              <a:ext uri="{FF2B5EF4-FFF2-40B4-BE49-F238E27FC236}">
                <a16:creationId xmlns:a16="http://schemas.microsoft.com/office/drawing/2014/main" id="{5EDA13FA-52E6-BE1A-FEDF-A2A8F414FB17}"/>
              </a:ext>
            </a:extLst>
          </p:cNvPr>
          <p:cNvSpPr/>
          <p:nvPr/>
        </p:nvSpPr>
        <p:spPr>
          <a:xfrm>
            <a:off x="521169" y="327548"/>
            <a:ext cx="15368717" cy="8552595"/>
          </a:xfrm>
          <a:custGeom>
            <a:avLst/>
            <a:gdLst>
              <a:gd name="connsiteX0" fmla="*/ 0 w 11526538"/>
              <a:gd name="connsiteY0" fmla="*/ 1069096 h 6414446"/>
              <a:gd name="connsiteX1" fmla="*/ 1069096 w 11526538"/>
              <a:gd name="connsiteY1" fmla="*/ 0 h 6414446"/>
              <a:gd name="connsiteX2" fmla="*/ 10457442 w 11526538"/>
              <a:gd name="connsiteY2" fmla="*/ 0 h 6414446"/>
              <a:gd name="connsiteX3" fmla="*/ 11526538 w 11526538"/>
              <a:gd name="connsiteY3" fmla="*/ 1069096 h 6414446"/>
              <a:gd name="connsiteX4" fmla="*/ 11526538 w 11526538"/>
              <a:gd name="connsiteY4" fmla="*/ 5345350 h 6414446"/>
              <a:gd name="connsiteX5" fmla="*/ 10457442 w 11526538"/>
              <a:gd name="connsiteY5" fmla="*/ 6414446 h 6414446"/>
              <a:gd name="connsiteX6" fmla="*/ 1069096 w 11526538"/>
              <a:gd name="connsiteY6" fmla="*/ 6414446 h 6414446"/>
              <a:gd name="connsiteX7" fmla="*/ 0 w 11526538"/>
              <a:gd name="connsiteY7" fmla="*/ 5345350 h 6414446"/>
              <a:gd name="connsiteX8" fmla="*/ 0 w 11526538"/>
              <a:gd name="connsiteY8" fmla="*/ 1069096 h 641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6538" h="6414446" fill="none" extrusionOk="0">
                <a:moveTo>
                  <a:pt x="0" y="1069096"/>
                </a:moveTo>
                <a:cubicBezTo>
                  <a:pt x="-19542" y="479866"/>
                  <a:pt x="461855" y="95376"/>
                  <a:pt x="1069096" y="0"/>
                </a:cubicBezTo>
                <a:cubicBezTo>
                  <a:pt x="5674169" y="77600"/>
                  <a:pt x="6189842" y="-27269"/>
                  <a:pt x="10457442" y="0"/>
                </a:cubicBezTo>
                <a:cubicBezTo>
                  <a:pt x="11118517" y="-93171"/>
                  <a:pt x="11636122" y="510911"/>
                  <a:pt x="11526538" y="1069096"/>
                </a:cubicBezTo>
                <a:cubicBezTo>
                  <a:pt x="11635538" y="2536417"/>
                  <a:pt x="11448329" y="4353943"/>
                  <a:pt x="11526538" y="5345350"/>
                </a:cubicBezTo>
                <a:cubicBezTo>
                  <a:pt x="11514673" y="5931154"/>
                  <a:pt x="10979002" y="6444826"/>
                  <a:pt x="10457442" y="6414446"/>
                </a:cubicBezTo>
                <a:cubicBezTo>
                  <a:pt x="7051004" y="6463623"/>
                  <a:pt x="4083484" y="6291744"/>
                  <a:pt x="1069096" y="6414446"/>
                </a:cubicBezTo>
                <a:cubicBezTo>
                  <a:pt x="471191" y="6471737"/>
                  <a:pt x="-69188" y="5995367"/>
                  <a:pt x="0" y="5345350"/>
                </a:cubicBezTo>
                <a:cubicBezTo>
                  <a:pt x="47022" y="3923570"/>
                  <a:pt x="104569" y="2292304"/>
                  <a:pt x="0" y="1069096"/>
                </a:cubicBezTo>
                <a:close/>
              </a:path>
              <a:path w="11526538" h="6414446" stroke="0" extrusionOk="0">
                <a:moveTo>
                  <a:pt x="0" y="1069096"/>
                </a:moveTo>
                <a:cubicBezTo>
                  <a:pt x="32307" y="474958"/>
                  <a:pt x="522525" y="-2928"/>
                  <a:pt x="1069096" y="0"/>
                </a:cubicBezTo>
                <a:cubicBezTo>
                  <a:pt x="5064965" y="-129276"/>
                  <a:pt x="7545050" y="-77778"/>
                  <a:pt x="10457442" y="0"/>
                </a:cubicBezTo>
                <a:cubicBezTo>
                  <a:pt x="11030184" y="-56436"/>
                  <a:pt x="11510808" y="569352"/>
                  <a:pt x="11526538" y="1069096"/>
                </a:cubicBezTo>
                <a:cubicBezTo>
                  <a:pt x="11608137" y="1542640"/>
                  <a:pt x="11680838" y="3696807"/>
                  <a:pt x="11526538" y="5345350"/>
                </a:cubicBezTo>
                <a:cubicBezTo>
                  <a:pt x="11573301" y="6034414"/>
                  <a:pt x="11016388" y="6425151"/>
                  <a:pt x="10457442" y="6414446"/>
                </a:cubicBezTo>
                <a:cubicBezTo>
                  <a:pt x="6485277" y="6458666"/>
                  <a:pt x="4252768" y="6385064"/>
                  <a:pt x="1069096" y="6414446"/>
                </a:cubicBezTo>
                <a:cubicBezTo>
                  <a:pt x="475401" y="6401959"/>
                  <a:pt x="-69909" y="5919638"/>
                  <a:pt x="0" y="5345350"/>
                </a:cubicBezTo>
                <a:cubicBezTo>
                  <a:pt x="-159954" y="3610433"/>
                  <a:pt x="22140" y="2206617"/>
                  <a:pt x="0" y="1069096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FB85A1"/>
            </a:solidFill>
            <a:prstDash val="dash"/>
            <a:extLst>
              <a:ext uri="{C807C97D-BFC1-408E-A445-0C87EB9F89A2}">
                <ask:lineSketchStyleProps xmlns=""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40222" y="4582949"/>
            <a:ext cx="14611150" cy="3989604"/>
            <a:chOff x="-42253" y="3510107"/>
            <a:chExt cx="10958362" cy="2992203"/>
          </a:xfrm>
        </p:grpSpPr>
        <p:sp>
          <p:nvSpPr>
            <p:cNvPr id="3" name="Rectangle 2"/>
            <p:cNvSpPr/>
            <p:nvPr/>
          </p:nvSpPr>
          <p:spPr>
            <a:xfrm>
              <a:off x="-15826" y="3510107"/>
              <a:ext cx="10931935" cy="7464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en-US" sz="5867">
                  <a:solidFill>
                    <a:prstClr val="black"/>
                  </a:solidFill>
                </a:rPr>
                <a:t>Tám mươi sáu nghìn </a:t>
              </a:r>
              <a:r>
                <a:rPr lang="en-US" sz="5867" dirty="0" err="1">
                  <a:solidFill>
                    <a:prstClr val="black"/>
                  </a:solidFill>
                </a:rPr>
                <a:t>không</a:t>
              </a:r>
              <a:r>
                <a:rPr lang="en-US" sz="5867" dirty="0">
                  <a:solidFill>
                    <a:prstClr val="black"/>
                  </a:solidFill>
                </a:rPr>
                <a:t> </a:t>
              </a:r>
              <a:r>
                <a:rPr lang="en-US" sz="5867" err="1">
                  <a:solidFill>
                    <a:prstClr val="black"/>
                  </a:solidFill>
                </a:rPr>
                <a:t>trăm</a:t>
              </a:r>
              <a:r>
                <a:rPr lang="en-US" sz="5867">
                  <a:solidFill>
                    <a:prstClr val="black"/>
                  </a:solidFill>
                </a:rPr>
                <a:t> bốn </a:t>
              </a:r>
              <a:r>
                <a:rPr lang="en-US" sz="5867" err="1">
                  <a:solidFill>
                    <a:prstClr val="black"/>
                  </a:solidFill>
                </a:rPr>
                <a:t>mươi</a:t>
              </a:r>
              <a:r>
                <a:rPr lang="en-US" sz="5867">
                  <a:solidFill>
                    <a:prstClr val="black"/>
                  </a:solidFill>
                </a:rPr>
                <a:t> lăm</a:t>
              </a:r>
              <a:endParaRPr lang="en-US" sz="5867" dirty="0">
                <a:solidFill>
                  <a:prstClr val="black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-42253" y="4374447"/>
              <a:ext cx="10370299" cy="2127863"/>
              <a:chOff x="-1070580" y="4327429"/>
              <a:chExt cx="10370299" cy="2127863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5" name="Rounded Rectangle 4"/>
              <p:cNvSpPr/>
              <p:nvPr/>
            </p:nvSpPr>
            <p:spPr>
              <a:xfrm>
                <a:off x="1149531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3155814" y="4335247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5278819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7418667" y="4327429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ounded Rectangle 4">
                <a:extLst>
                  <a:ext uri="{FF2B5EF4-FFF2-40B4-BE49-F238E27FC236}">
                    <a16:creationId xmlns:a16="http://schemas.microsoft.com/office/drawing/2014/main" id="{13E62C9F-EEE1-4BEF-AB60-9BB83B70E2FB}"/>
                  </a:ext>
                </a:extLst>
              </p:cNvPr>
              <p:cNvSpPr/>
              <p:nvPr/>
            </p:nvSpPr>
            <p:spPr>
              <a:xfrm>
                <a:off x="-1070580" y="4355361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Nhóm 23">
            <a:extLst>
              <a:ext uri="{FF2B5EF4-FFF2-40B4-BE49-F238E27FC236}">
                <a16:creationId xmlns:a16="http://schemas.microsoft.com/office/drawing/2014/main" id="{21689025-61A3-14EC-24BE-F79F7A0EA702}"/>
              </a:ext>
            </a:extLst>
          </p:cNvPr>
          <p:cNvGrpSpPr/>
          <p:nvPr/>
        </p:nvGrpSpPr>
        <p:grpSpPr>
          <a:xfrm>
            <a:off x="354194" y="1352206"/>
            <a:ext cx="5707389" cy="936388"/>
            <a:chOff x="3666356" y="4573200"/>
            <a:chExt cx="4280542" cy="1393227"/>
          </a:xfrm>
        </p:grpSpPr>
        <p:sp>
          <p:nvSpPr>
            <p:cNvPr id="24" name="TextBox 67">
              <a:extLst>
                <a:ext uri="{FF2B5EF4-FFF2-40B4-BE49-F238E27FC236}">
                  <a16:creationId xmlns:a16="http://schemas.microsoft.com/office/drawing/2014/main" id="{A2CE281D-9856-7095-3FAE-4107D2F58A47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>
                <a:defRPr/>
              </a:pPr>
              <a:r>
                <a:rPr lang="en-US" sz="9333" b="1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  <p:sp>
          <p:nvSpPr>
            <p:cNvPr id="25" name="TextBox 67">
              <a:extLst>
                <a:ext uri="{FF2B5EF4-FFF2-40B4-BE49-F238E27FC236}">
                  <a16:creationId xmlns:a16="http://schemas.microsoft.com/office/drawing/2014/main" id="{4E2FC697-2A7E-59D7-7BC8-610634E33B6B}"/>
                </a:ext>
              </a:extLst>
            </p:cNvPr>
            <p:cNvSpPr txBox="1"/>
            <p:nvPr/>
          </p:nvSpPr>
          <p:spPr>
            <a:xfrm>
              <a:off x="3666356" y="4584954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>
                <a:defRPr/>
              </a:pPr>
              <a:r>
                <a:rPr lang="en-US" sz="9333" b="1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31281" y="592150"/>
            <a:ext cx="11114844" cy="1425903"/>
            <a:chOff x="5577839" y="245661"/>
            <a:chExt cx="5212080" cy="1069427"/>
          </a:xfrm>
        </p:grpSpPr>
        <p:sp>
          <p:nvSpPr>
            <p:cNvPr id="22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40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sz="8666" dirty="0">
                  <a:ln w="317500">
                    <a:solidFill>
                      <a:prstClr val="white"/>
                    </a:solidFill>
                  </a:ln>
                  <a:solidFill>
                    <a:prstClr val="white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317500"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26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39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sz="8666" dirty="0">
                  <a:ln w="28575">
                    <a:solidFill>
                      <a:srgbClr val="0070C0"/>
                    </a:solidFill>
                  </a:ln>
                  <a:solidFill>
                    <a:srgbClr val="FFFF8F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28575">
                  <a:solidFill>
                    <a:srgbClr val="0070C0"/>
                  </a:solidFill>
                </a:ln>
                <a:solidFill>
                  <a:srgbClr val="78F4A1"/>
                </a:solidFill>
              </a:endParaRPr>
            </a:p>
          </p:txBody>
        </p:sp>
      </p:grpSp>
      <p:sp>
        <p:nvSpPr>
          <p:cNvPr id="28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3519206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2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6288432" y="1136937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3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9277754" y="1136939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4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13160278" y="1171773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20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82619" y="-821547"/>
            <a:ext cx="812800" cy="812800"/>
          </a:xfrm>
          <a:prstGeom prst="rect">
            <a:avLst/>
          </a:prstGeom>
        </p:spPr>
      </p:pic>
      <p:sp>
        <p:nvSpPr>
          <p:cNvPr id="27" name="Hộp Văn bản 25">
            <a:extLst>
              <a:ext uri="{FF2B5EF4-FFF2-40B4-BE49-F238E27FC236}">
                <a16:creationId xmlns:a16="http://schemas.microsoft.com/office/drawing/2014/main" id="{DAB54A35-8D04-4A96-A54C-B6719915BE80}"/>
              </a:ext>
            </a:extLst>
          </p:cNvPr>
          <p:cNvSpPr txBox="1"/>
          <p:nvPr/>
        </p:nvSpPr>
        <p:spPr>
          <a:xfrm>
            <a:off x="876800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>
                <a:solidFill>
                  <a:srgbClr val="FF5050"/>
                </a:solidFill>
                <a:cs typeface="Calibri" panose="020F0502020204030204" pitchFamily="34" charset="0"/>
              </a:rPr>
              <a:t>6</a:t>
            </a:r>
            <a:endParaRPr lang="en-US" sz="26666" dirty="0">
              <a:solidFill>
                <a:srgbClr val="FF505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8924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-0.29544 0.4196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9" y="2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81481E-6 L 0.22187 0.4113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12656 0.4307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28" y="2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81481E-6 L 0.39752 0.3833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0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02526 0.4324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2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41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8" grpId="0"/>
      <p:bldP spid="12" grpId="0"/>
      <p:bldP spid="13" grpId="0"/>
      <p:bldP spid="14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6" name="Hình chữ nhật: Góc Tròn 6">
            <a:extLst>
              <a:ext uri="{FF2B5EF4-FFF2-40B4-BE49-F238E27FC236}">
                <a16:creationId xmlns:a16="http://schemas.microsoft.com/office/drawing/2014/main" id="{5EDA13FA-52E6-BE1A-FEDF-A2A8F414FB17}"/>
              </a:ext>
            </a:extLst>
          </p:cNvPr>
          <p:cNvSpPr/>
          <p:nvPr/>
        </p:nvSpPr>
        <p:spPr>
          <a:xfrm>
            <a:off x="521169" y="327548"/>
            <a:ext cx="15368717" cy="8552595"/>
          </a:xfrm>
          <a:custGeom>
            <a:avLst/>
            <a:gdLst>
              <a:gd name="connsiteX0" fmla="*/ 0 w 11526538"/>
              <a:gd name="connsiteY0" fmla="*/ 1069096 h 6414446"/>
              <a:gd name="connsiteX1" fmla="*/ 1069096 w 11526538"/>
              <a:gd name="connsiteY1" fmla="*/ 0 h 6414446"/>
              <a:gd name="connsiteX2" fmla="*/ 10457442 w 11526538"/>
              <a:gd name="connsiteY2" fmla="*/ 0 h 6414446"/>
              <a:gd name="connsiteX3" fmla="*/ 11526538 w 11526538"/>
              <a:gd name="connsiteY3" fmla="*/ 1069096 h 6414446"/>
              <a:gd name="connsiteX4" fmla="*/ 11526538 w 11526538"/>
              <a:gd name="connsiteY4" fmla="*/ 5345350 h 6414446"/>
              <a:gd name="connsiteX5" fmla="*/ 10457442 w 11526538"/>
              <a:gd name="connsiteY5" fmla="*/ 6414446 h 6414446"/>
              <a:gd name="connsiteX6" fmla="*/ 1069096 w 11526538"/>
              <a:gd name="connsiteY6" fmla="*/ 6414446 h 6414446"/>
              <a:gd name="connsiteX7" fmla="*/ 0 w 11526538"/>
              <a:gd name="connsiteY7" fmla="*/ 5345350 h 6414446"/>
              <a:gd name="connsiteX8" fmla="*/ 0 w 11526538"/>
              <a:gd name="connsiteY8" fmla="*/ 1069096 h 641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6538" h="6414446" fill="none" extrusionOk="0">
                <a:moveTo>
                  <a:pt x="0" y="1069096"/>
                </a:moveTo>
                <a:cubicBezTo>
                  <a:pt x="-19542" y="479866"/>
                  <a:pt x="461855" y="95376"/>
                  <a:pt x="1069096" y="0"/>
                </a:cubicBezTo>
                <a:cubicBezTo>
                  <a:pt x="5674169" y="77600"/>
                  <a:pt x="6189842" y="-27269"/>
                  <a:pt x="10457442" y="0"/>
                </a:cubicBezTo>
                <a:cubicBezTo>
                  <a:pt x="11118517" y="-93171"/>
                  <a:pt x="11636122" y="510911"/>
                  <a:pt x="11526538" y="1069096"/>
                </a:cubicBezTo>
                <a:cubicBezTo>
                  <a:pt x="11635538" y="2536417"/>
                  <a:pt x="11448329" y="4353943"/>
                  <a:pt x="11526538" y="5345350"/>
                </a:cubicBezTo>
                <a:cubicBezTo>
                  <a:pt x="11514673" y="5931154"/>
                  <a:pt x="10979002" y="6444826"/>
                  <a:pt x="10457442" y="6414446"/>
                </a:cubicBezTo>
                <a:cubicBezTo>
                  <a:pt x="7051004" y="6463623"/>
                  <a:pt x="4083484" y="6291744"/>
                  <a:pt x="1069096" y="6414446"/>
                </a:cubicBezTo>
                <a:cubicBezTo>
                  <a:pt x="471191" y="6471737"/>
                  <a:pt x="-69188" y="5995367"/>
                  <a:pt x="0" y="5345350"/>
                </a:cubicBezTo>
                <a:cubicBezTo>
                  <a:pt x="47022" y="3923570"/>
                  <a:pt x="104569" y="2292304"/>
                  <a:pt x="0" y="1069096"/>
                </a:cubicBezTo>
                <a:close/>
              </a:path>
              <a:path w="11526538" h="6414446" stroke="0" extrusionOk="0">
                <a:moveTo>
                  <a:pt x="0" y="1069096"/>
                </a:moveTo>
                <a:cubicBezTo>
                  <a:pt x="32307" y="474958"/>
                  <a:pt x="522525" y="-2928"/>
                  <a:pt x="1069096" y="0"/>
                </a:cubicBezTo>
                <a:cubicBezTo>
                  <a:pt x="5064965" y="-129276"/>
                  <a:pt x="7545050" y="-77778"/>
                  <a:pt x="10457442" y="0"/>
                </a:cubicBezTo>
                <a:cubicBezTo>
                  <a:pt x="11030184" y="-56436"/>
                  <a:pt x="11510808" y="569352"/>
                  <a:pt x="11526538" y="1069096"/>
                </a:cubicBezTo>
                <a:cubicBezTo>
                  <a:pt x="11608137" y="1542640"/>
                  <a:pt x="11680838" y="3696807"/>
                  <a:pt x="11526538" y="5345350"/>
                </a:cubicBezTo>
                <a:cubicBezTo>
                  <a:pt x="11573301" y="6034414"/>
                  <a:pt x="11016388" y="6425151"/>
                  <a:pt x="10457442" y="6414446"/>
                </a:cubicBezTo>
                <a:cubicBezTo>
                  <a:pt x="6485277" y="6458666"/>
                  <a:pt x="4252768" y="6385064"/>
                  <a:pt x="1069096" y="6414446"/>
                </a:cubicBezTo>
                <a:cubicBezTo>
                  <a:pt x="475401" y="6401959"/>
                  <a:pt x="-69909" y="5919638"/>
                  <a:pt x="0" y="5345350"/>
                </a:cubicBezTo>
                <a:cubicBezTo>
                  <a:pt x="-159954" y="3610433"/>
                  <a:pt x="22140" y="2206617"/>
                  <a:pt x="0" y="1069096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FB85A1"/>
            </a:solidFill>
            <a:prstDash val="dash"/>
            <a:extLst>
              <a:ext uri="{C807C97D-BFC1-408E-A445-0C87EB9F89A2}">
                <ask:lineSketchStyleProps xmlns=""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336875" y="4692347"/>
            <a:ext cx="13630413" cy="3853388"/>
            <a:chOff x="105237" y="3592155"/>
            <a:chExt cx="10222809" cy="2890041"/>
          </a:xfrm>
        </p:grpSpPr>
        <p:sp>
          <p:nvSpPr>
            <p:cNvPr id="3" name="Rectangle 2"/>
            <p:cNvSpPr/>
            <p:nvPr/>
          </p:nvSpPr>
          <p:spPr>
            <a:xfrm>
              <a:off x="468852" y="3592155"/>
              <a:ext cx="9575746" cy="7464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en-US" sz="5867" dirty="0" err="1" smtClean="0">
                  <a:solidFill>
                    <a:prstClr val="black"/>
                  </a:solidFill>
                </a:rPr>
                <a:t>Năm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mươi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nghìn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tám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trăm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bốn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mươi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sáu</a:t>
              </a:r>
              <a:endParaRPr lang="en-US" sz="5867" dirty="0">
                <a:solidFill>
                  <a:prstClr val="black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05237" y="4365456"/>
              <a:ext cx="10222809" cy="2116740"/>
              <a:chOff x="-923090" y="4318438"/>
              <a:chExt cx="10222809" cy="2116740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5" name="Rounded Rectangle 4"/>
              <p:cNvSpPr/>
              <p:nvPr/>
            </p:nvSpPr>
            <p:spPr>
              <a:xfrm>
                <a:off x="1149531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3155814" y="4335247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5278819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7418667" y="4327429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ounded Rectangle 4">
                <a:extLst>
                  <a:ext uri="{FF2B5EF4-FFF2-40B4-BE49-F238E27FC236}">
                    <a16:creationId xmlns:a16="http://schemas.microsoft.com/office/drawing/2014/main" id="{13E62C9F-EEE1-4BEF-AB60-9BB83B70E2FB}"/>
                  </a:ext>
                </a:extLst>
              </p:cNvPr>
              <p:cNvSpPr/>
              <p:nvPr/>
            </p:nvSpPr>
            <p:spPr>
              <a:xfrm>
                <a:off x="-923090" y="4318438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Nhóm 23">
            <a:extLst>
              <a:ext uri="{FF2B5EF4-FFF2-40B4-BE49-F238E27FC236}">
                <a16:creationId xmlns:a16="http://schemas.microsoft.com/office/drawing/2014/main" id="{21689025-61A3-14EC-24BE-F79F7A0EA702}"/>
              </a:ext>
            </a:extLst>
          </p:cNvPr>
          <p:cNvGrpSpPr/>
          <p:nvPr/>
        </p:nvGrpSpPr>
        <p:grpSpPr>
          <a:xfrm>
            <a:off x="354194" y="1352206"/>
            <a:ext cx="5707389" cy="936388"/>
            <a:chOff x="3666356" y="4573200"/>
            <a:chExt cx="4280542" cy="1393227"/>
          </a:xfrm>
        </p:grpSpPr>
        <p:sp>
          <p:nvSpPr>
            <p:cNvPr id="24" name="TextBox 67">
              <a:extLst>
                <a:ext uri="{FF2B5EF4-FFF2-40B4-BE49-F238E27FC236}">
                  <a16:creationId xmlns:a16="http://schemas.microsoft.com/office/drawing/2014/main" id="{A2CE281D-9856-7095-3FAE-4107D2F58A47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>
                <a:defRPr/>
              </a:pPr>
              <a:r>
                <a:rPr lang="en-US" sz="9333" b="1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  <p:sp>
          <p:nvSpPr>
            <p:cNvPr id="25" name="TextBox 67">
              <a:extLst>
                <a:ext uri="{FF2B5EF4-FFF2-40B4-BE49-F238E27FC236}">
                  <a16:creationId xmlns:a16="http://schemas.microsoft.com/office/drawing/2014/main" id="{4E2FC697-2A7E-59D7-7BC8-610634E33B6B}"/>
                </a:ext>
              </a:extLst>
            </p:cNvPr>
            <p:cNvSpPr txBox="1"/>
            <p:nvPr/>
          </p:nvSpPr>
          <p:spPr>
            <a:xfrm>
              <a:off x="3666356" y="4584954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>
                <a:defRPr/>
              </a:pPr>
              <a:r>
                <a:rPr lang="en-US" sz="9333" b="1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31281" y="592150"/>
            <a:ext cx="11114844" cy="1425903"/>
            <a:chOff x="5577839" y="245661"/>
            <a:chExt cx="5212080" cy="1069427"/>
          </a:xfrm>
        </p:grpSpPr>
        <p:sp>
          <p:nvSpPr>
            <p:cNvPr id="22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40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sz="8666" dirty="0">
                  <a:ln w="317500">
                    <a:solidFill>
                      <a:prstClr val="white"/>
                    </a:solidFill>
                  </a:ln>
                  <a:solidFill>
                    <a:prstClr val="white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317500"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26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39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sz="8666" dirty="0">
                  <a:ln w="28575">
                    <a:solidFill>
                      <a:srgbClr val="0070C0"/>
                    </a:solidFill>
                  </a:ln>
                  <a:solidFill>
                    <a:srgbClr val="FFFF8F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28575">
                  <a:solidFill>
                    <a:srgbClr val="0070C0"/>
                  </a:solidFill>
                </a:ln>
                <a:solidFill>
                  <a:srgbClr val="78F4A1"/>
                </a:solidFill>
              </a:endParaRPr>
            </a:p>
          </p:txBody>
        </p:sp>
      </p:grpSp>
      <p:sp>
        <p:nvSpPr>
          <p:cNvPr id="28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3519206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2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6288432" y="1136937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3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9277754" y="1136939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4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13160278" y="1171773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20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82619" y="-821547"/>
            <a:ext cx="812800" cy="812800"/>
          </a:xfrm>
          <a:prstGeom prst="rect">
            <a:avLst/>
          </a:prstGeom>
        </p:spPr>
      </p:pic>
      <p:sp>
        <p:nvSpPr>
          <p:cNvPr id="27" name="Hộp Văn bản 25">
            <a:extLst>
              <a:ext uri="{FF2B5EF4-FFF2-40B4-BE49-F238E27FC236}">
                <a16:creationId xmlns:a16="http://schemas.microsoft.com/office/drawing/2014/main" id="{DAB54A35-8D04-4A96-A54C-B6719915BE80}"/>
              </a:ext>
            </a:extLst>
          </p:cNvPr>
          <p:cNvSpPr txBox="1"/>
          <p:nvPr/>
        </p:nvSpPr>
        <p:spPr>
          <a:xfrm>
            <a:off x="876800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533355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5 0.00538 L -0.70702 0.409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43" y="20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41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7113E-6 4.16667E-6 L -0.2965 0.4130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5" y="20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9368E-6 4.16667E-6 L 0.04681 0.413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1" y="20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1679E-6 3.05556E-6 L 0.39696 0.401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48" y="20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043E-7 3.05556E-6 L 0.73637 0.393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18" y="196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8" grpId="0"/>
      <p:bldP spid="12" grpId="0"/>
      <p:bldP spid="13" grpId="0"/>
      <p:bldP spid="14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6" name="Hình chữ nhật: Góc Tròn 6">
            <a:extLst>
              <a:ext uri="{FF2B5EF4-FFF2-40B4-BE49-F238E27FC236}">
                <a16:creationId xmlns:a16="http://schemas.microsoft.com/office/drawing/2014/main" id="{5EDA13FA-52E6-BE1A-FEDF-A2A8F414FB17}"/>
              </a:ext>
            </a:extLst>
          </p:cNvPr>
          <p:cNvSpPr/>
          <p:nvPr/>
        </p:nvSpPr>
        <p:spPr>
          <a:xfrm>
            <a:off x="521169" y="327548"/>
            <a:ext cx="15368717" cy="8552595"/>
          </a:xfrm>
          <a:custGeom>
            <a:avLst/>
            <a:gdLst>
              <a:gd name="connsiteX0" fmla="*/ 0 w 11526538"/>
              <a:gd name="connsiteY0" fmla="*/ 1069096 h 6414446"/>
              <a:gd name="connsiteX1" fmla="*/ 1069096 w 11526538"/>
              <a:gd name="connsiteY1" fmla="*/ 0 h 6414446"/>
              <a:gd name="connsiteX2" fmla="*/ 10457442 w 11526538"/>
              <a:gd name="connsiteY2" fmla="*/ 0 h 6414446"/>
              <a:gd name="connsiteX3" fmla="*/ 11526538 w 11526538"/>
              <a:gd name="connsiteY3" fmla="*/ 1069096 h 6414446"/>
              <a:gd name="connsiteX4" fmla="*/ 11526538 w 11526538"/>
              <a:gd name="connsiteY4" fmla="*/ 5345350 h 6414446"/>
              <a:gd name="connsiteX5" fmla="*/ 10457442 w 11526538"/>
              <a:gd name="connsiteY5" fmla="*/ 6414446 h 6414446"/>
              <a:gd name="connsiteX6" fmla="*/ 1069096 w 11526538"/>
              <a:gd name="connsiteY6" fmla="*/ 6414446 h 6414446"/>
              <a:gd name="connsiteX7" fmla="*/ 0 w 11526538"/>
              <a:gd name="connsiteY7" fmla="*/ 5345350 h 6414446"/>
              <a:gd name="connsiteX8" fmla="*/ 0 w 11526538"/>
              <a:gd name="connsiteY8" fmla="*/ 1069096 h 641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6538" h="6414446" fill="none" extrusionOk="0">
                <a:moveTo>
                  <a:pt x="0" y="1069096"/>
                </a:moveTo>
                <a:cubicBezTo>
                  <a:pt x="-19542" y="479866"/>
                  <a:pt x="461855" y="95376"/>
                  <a:pt x="1069096" y="0"/>
                </a:cubicBezTo>
                <a:cubicBezTo>
                  <a:pt x="5674169" y="77600"/>
                  <a:pt x="6189842" y="-27269"/>
                  <a:pt x="10457442" y="0"/>
                </a:cubicBezTo>
                <a:cubicBezTo>
                  <a:pt x="11118517" y="-93171"/>
                  <a:pt x="11636122" y="510911"/>
                  <a:pt x="11526538" y="1069096"/>
                </a:cubicBezTo>
                <a:cubicBezTo>
                  <a:pt x="11635538" y="2536417"/>
                  <a:pt x="11448329" y="4353943"/>
                  <a:pt x="11526538" y="5345350"/>
                </a:cubicBezTo>
                <a:cubicBezTo>
                  <a:pt x="11514673" y="5931154"/>
                  <a:pt x="10979002" y="6444826"/>
                  <a:pt x="10457442" y="6414446"/>
                </a:cubicBezTo>
                <a:cubicBezTo>
                  <a:pt x="7051004" y="6463623"/>
                  <a:pt x="4083484" y="6291744"/>
                  <a:pt x="1069096" y="6414446"/>
                </a:cubicBezTo>
                <a:cubicBezTo>
                  <a:pt x="471191" y="6471737"/>
                  <a:pt x="-69188" y="5995367"/>
                  <a:pt x="0" y="5345350"/>
                </a:cubicBezTo>
                <a:cubicBezTo>
                  <a:pt x="47022" y="3923570"/>
                  <a:pt x="104569" y="2292304"/>
                  <a:pt x="0" y="1069096"/>
                </a:cubicBezTo>
                <a:close/>
              </a:path>
              <a:path w="11526538" h="6414446" stroke="0" extrusionOk="0">
                <a:moveTo>
                  <a:pt x="0" y="1069096"/>
                </a:moveTo>
                <a:cubicBezTo>
                  <a:pt x="32307" y="474958"/>
                  <a:pt x="522525" y="-2928"/>
                  <a:pt x="1069096" y="0"/>
                </a:cubicBezTo>
                <a:cubicBezTo>
                  <a:pt x="5064965" y="-129276"/>
                  <a:pt x="7545050" y="-77778"/>
                  <a:pt x="10457442" y="0"/>
                </a:cubicBezTo>
                <a:cubicBezTo>
                  <a:pt x="11030184" y="-56436"/>
                  <a:pt x="11510808" y="569352"/>
                  <a:pt x="11526538" y="1069096"/>
                </a:cubicBezTo>
                <a:cubicBezTo>
                  <a:pt x="11608137" y="1542640"/>
                  <a:pt x="11680838" y="3696807"/>
                  <a:pt x="11526538" y="5345350"/>
                </a:cubicBezTo>
                <a:cubicBezTo>
                  <a:pt x="11573301" y="6034414"/>
                  <a:pt x="11016388" y="6425151"/>
                  <a:pt x="10457442" y="6414446"/>
                </a:cubicBezTo>
                <a:cubicBezTo>
                  <a:pt x="6485277" y="6458666"/>
                  <a:pt x="4252768" y="6385064"/>
                  <a:pt x="1069096" y="6414446"/>
                </a:cubicBezTo>
                <a:cubicBezTo>
                  <a:pt x="475401" y="6401959"/>
                  <a:pt x="-69909" y="5919638"/>
                  <a:pt x="0" y="5345350"/>
                </a:cubicBezTo>
                <a:cubicBezTo>
                  <a:pt x="-159954" y="3610433"/>
                  <a:pt x="22140" y="2206617"/>
                  <a:pt x="0" y="1069096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FB85A1"/>
            </a:solidFill>
            <a:prstDash val="dash"/>
            <a:extLst>
              <a:ext uri="{C807C97D-BFC1-408E-A445-0C87EB9F89A2}">
                <ask:lineSketchStyleProps xmlns=""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40222" y="4640259"/>
            <a:ext cx="13827066" cy="3932293"/>
            <a:chOff x="-42253" y="3553090"/>
            <a:chExt cx="10370299" cy="2949220"/>
          </a:xfrm>
        </p:grpSpPr>
        <p:sp>
          <p:nvSpPr>
            <p:cNvPr id="3" name="Rectangle 2"/>
            <p:cNvSpPr/>
            <p:nvPr/>
          </p:nvSpPr>
          <p:spPr>
            <a:xfrm>
              <a:off x="462870" y="3553090"/>
              <a:ext cx="9124902" cy="7464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en-US" sz="5867" dirty="0" err="1" smtClean="0">
                  <a:solidFill>
                    <a:prstClr val="black"/>
                  </a:solidFill>
                </a:rPr>
                <a:t>Bốn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mươi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sáu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nghìn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tám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trăm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linh</a:t>
              </a:r>
              <a:r>
                <a:rPr lang="en-US" sz="5867" dirty="0" smtClean="0">
                  <a:solidFill>
                    <a:prstClr val="black"/>
                  </a:solidFill>
                </a:rPr>
                <a:t> </a:t>
              </a:r>
              <a:r>
                <a:rPr lang="en-US" sz="5867" dirty="0" err="1" smtClean="0">
                  <a:solidFill>
                    <a:prstClr val="black"/>
                  </a:solidFill>
                </a:rPr>
                <a:t>năm</a:t>
              </a:r>
              <a:endParaRPr lang="en-US" sz="5867" dirty="0">
                <a:solidFill>
                  <a:prstClr val="black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-42253" y="4374447"/>
              <a:ext cx="10370299" cy="2127863"/>
              <a:chOff x="-1070580" y="4327429"/>
              <a:chExt cx="10370299" cy="2127863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5" name="Rounded Rectangle 4"/>
              <p:cNvSpPr/>
              <p:nvPr/>
            </p:nvSpPr>
            <p:spPr>
              <a:xfrm>
                <a:off x="1149531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3155814" y="4335247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5278819" y="4330145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7418667" y="4327429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ounded Rectangle 4">
                <a:extLst>
                  <a:ext uri="{FF2B5EF4-FFF2-40B4-BE49-F238E27FC236}">
                    <a16:creationId xmlns:a16="http://schemas.microsoft.com/office/drawing/2014/main" id="{13E62C9F-EEE1-4BEF-AB60-9BB83B70E2FB}"/>
                  </a:ext>
                </a:extLst>
              </p:cNvPr>
              <p:cNvSpPr/>
              <p:nvPr/>
            </p:nvSpPr>
            <p:spPr>
              <a:xfrm>
                <a:off x="-1070580" y="4355361"/>
                <a:ext cx="1881052" cy="2099931"/>
              </a:xfrm>
              <a:prstGeom prst="roundRect">
                <a:avLst/>
              </a:prstGeom>
              <a:grpFill/>
              <a:ln w="28575">
                <a:solidFill>
                  <a:srgbClr val="FF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Nhóm 23">
            <a:extLst>
              <a:ext uri="{FF2B5EF4-FFF2-40B4-BE49-F238E27FC236}">
                <a16:creationId xmlns:a16="http://schemas.microsoft.com/office/drawing/2014/main" id="{21689025-61A3-14EC-24BE-F79F7A0EA702}"/>
              </a:ext>
            </a:extLst>
          </p:cNvPr>
          <p:cNvGrpSpPr/>
          <p:nvPr/>
        </p:nvGrpSpPr>
        <p:grpSpPr>
          <a:xfrm>
            <a:off x="354194" y="1352206"/>
            <a:ext cx="5707389" cy="936388"/>
            <a:chOff x="3666356" y="4573200"/>
            <a:chExt cx="4280542" cy="1393227"/>
          </a:xfrm>
        </p:grpSpPr>
        <p:sp>
          <p:nvSpPr>
            <p:cNvPr id="24" name="TextBox 67">
              <a:extLst>
                <a:ext uri="{FF2B5EF4-FFF2-40B4-BE49-F238E27FC236}">
                  <a16:creationId xmlns:a16="http://schemas.microsoft.com/office/drawing/2014/main" id="{A2CE281D-9856-7095-3FAE-4107D2F58A47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>
                <a:defRPr/>
              </a:pPr>
              <a:r>
                <a:rPr lang="en-US" sz="9333" b="1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  <p:sp>
          <p:nvSpPr>
            <p:cNvPr id="25" name="TextBox 67">
              <a:extLst>
                <a:ext uri="{FF2B5EF4-FFF2-40B4-BE49-F238E27FC236}">
                  <a16:creationId xmlns:a16="http://schemas.microsoft.com/office/drawing/2014/main" id="{4E2FC697-2A7E-59D7-7BC8-610634E33B6B}"/>
                </a:ext>
              </a:extLst>
            </p:cNvPr>
            <p:cNvSpPr txBox="1"/>
            <p:nvPr/>
          </p:nvSpPr>
          <p:spPr>
            <a:xfrm>
              <a:off x="3666356" y="4584954"/>
              <a:ext cx="4280542" cy="138147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 defTabSz="1219170">
                <a:defRPr/>
              </a:pPr>
              <a:r>
                <a:rPr lang="en-US" sz="9333" b="1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LNTH-LuoLuoNotangYuanTi 1" pitchFamily="2" charset="-128"/>
                  <a:ea typeface="LNTH-LuoLuoNotangYuanTi 1" pitchFamily="2" charset="-128"/>
                  <a:cs typeface="LNTH-LuoLuoNotangYuanTi 1" pitchFamily="2" charset="-128"/>
                </a:rPr>
                <a:t>TRÒ CHƠI :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31281" y="592150"/>
            <a:ext cx="11114844" cy="1425903"/>
            <a:chOff x="5577839" y="245661"/>
            <a:chExt cx="5212080" cy="1069427"/>
          </a:xfrm>
        </p:grpSpPr>
        <p:sp>
          <p:nvSpPr>
            <p:cNvPr id="22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40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sz="8666" dirty="0">
                  <a:ln w="317500">
                    <a:solidFill>
                      <a:prstClr val="white"/>
                    </a:solidFill>
                  </a:ln>
                  <a:solidFill>
                    <a:prstClr val="white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317500"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26" name="Hộp Văn bản 14">
              <a:extLst>
                <a:ext uri="{FF2B5EF4-FFF2-40B4-BE49-F238E27FC236}">
                  <a16:creationId xmlns:a16="http://schemas.microsoft.com/office/drawing/2014/main" id="{1157ED18-EBA4-52DE-A5AA-9953BEE8FD11}"/>
                </a:ext>
              </a:extLst>
            </p:cNvPr>
            <p:cNvSpPr txBox="1"/>
            <p:nvPr/>
          </p:nvSpPr>
          <p:spPr>
            <a:xfrm>
              <a:off x="5577839" y="245661"/>
              <a:ext cx="5212079" cy="1069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sz="8666" dirty="0">
                  <a:ln w="28575">
                    <a:solidFill>
                      <a:srgbClr val="0070C0"/>
                    </a:solidFill>
                  </a:ln>
                  <a:solidFill>
                    <a:srgbClr val="FFFF8F"/>
                  </a:solidFill>
                  <a:latin typeface="SVN-Hole Hearted" panose="020B0A06020104020203" pitchFamily="34" charset="0"/>
                </a:rPr>
                <a:t>XẾP SAO CHO ĐÚNG?</a:t>
              </a:r>
              <a:endParaRPr lang="vi-VN" sz="8666" dirty="0">
                <a:ln w="28575">
                  <a:solidFill>
                    <a:srgbClr val="0070C0"/>
                  </a:solidFill>
                </a:ln>
                <a:solidFill>
                  <a:srgbClr val="78F4A1"/>
                </a:solidFill>
              </a:endParaRPr>
            </a:p>
          </p:txBody>
        </p:sp>
      </p:grpSp>
      <p:sp>
        <p:nvSpPr>
          <p:cNvPr id="28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3519206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2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6288432" y="1136937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3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9277754" y="1136939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4" name="Hộp Văn bản 25">
            <a:extLst>
              <a:ext uri="{FF2B5EF4-FFF2-40B4-BE49-F238E27FC236}">
                <a16:creationId xmlns:a16="http://schemas.microsoft.com/office/drawing/2014/main" id="{0ADF44AD-C3AA-915D-6251-5DA41C4D3A2D}"/>
              </a:ext>
            </a:extLst>
          </p:cNvPr>
          <p:cNvSpPr txBox="1"/>
          <p:nvPr/>
        </p:nvSpPr>
        <p:spPr>
          <a:xfrm>
            <a:off x="13160278" y="1171773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20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FA472D-4927-7FD5-A543-47565ED1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82619" y="-821547"/>
            <a:ext cx="812800" cy="812800"/>
          </a:xfrm>
          <a:prstGeom prst="rect">
            <a:avLst/>
          </a:prstGeom>
        </p:spPr>
      </p:pic>
      <p:sp>
        <p:nvSpPr>
          <p:cNvPr id="27" name="Hộp Văn bản 25">
            <a:extLst>
              <a:ext uri="{FF2B5EF4-FFF2-40B4-BE49-F238E27FC236}">
                <a16:creationId xmlns:a16="http://schemas.microsoft.com/office/drawing/2014/main" id="{DAB54A35-8D04-4A96-A54C-B6719915BE80}"/>
              </a:ext>
            </a:extLst>
          </p:cNvPr>
          <p:cNvSpPr txBox="1"/>
          <p:nvPr/>
        </p:nvSpPr>
        <p:spPr>
          <a:xfrm>
            <a:off x="876800" y="1238255"/>
            <a:ext cx="1218559" cy="4195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defRPr/>
            </a:pPr>
            <a:r>
              <a:rPr lang="en-US" sz="26666" dirty="0">
                <a:solidFill>
                  <a:srgbClr val="FF5050"/>
                </a:solidFill>
                <a:cs typeface="Calibri" panose="020F05020202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899256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1679E-6 3.05556E-6 L -0.12484 0.401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42" y="20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41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043E-7 3.05556E-6 L 0.21204 0.4019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2" y="20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9368E-6 4.16667E-6 L 0.04769 0.413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0" y="20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7113E-6 4.16667E-6 L 0.03745 0.421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3" y="210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623E-6 4.72222E-6 L -0.01697 0.409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9" y="20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8" grpId="0"/>
      <p:bldP spid="12" grpId="0"/>
      <p:bldP spid="13" grpId="0"/>
      <p:bldP spid="14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119" y="3886200"/>
            <a:ext cx="9554633" cy="485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8319" y="609600"/>
            <a:ext cx="147828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prstTxWarp prst="textInflate">
              <a:avLst/>
            </a:prstTxWarp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alt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endParaRPr lang="en-US" alt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1643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85C89A60-5F76-44A7-8851-152195261C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9" y="149432"/>
            <a:ext cx="16250123" cy="9140693"/>
          </a:xfrm>
          <a:prstGeom prst="rect">
            <a:avLst/>
          </a:prstGeom>
        </p:spPr>
      </p:pic>
      <p:pic>
        <p:nvPicPr>
          <p:cNvPr id="3" name="龚芝怡 - 卓别林">
            <a:hlinkClick r:id="" action="ppaction://media"/>
            <a:extLst>
              <a:ext uri="{FF2B5EF4-FFF2-40B4-BE49-F238E27FC236}">
                <a16:creationId xmlns:a16="http://schemas.microsoft.com/office/drawing/2014/main" id="{3FA1C648-859A-419D-B306-19391370C2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260" y="-1637239"/>
            <a:ext cx="812612" cy="81261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1B5DCFA3-5BEC-4950-8FFC-BCA46A18F5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308" y="4571999"/>
            <a:ext cx="5288451" cy="4718127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682DC358-F61D-4B3C-B148-1D753E7260FA}"/>
              </a:ext>
            </a:extLst>
          </p:cNvPr>
          <p:cNvGrpSpPr/>
          <p:nvPr/>
        </p:nvGrpSpPr>
        <p:grpSpPr>
          <a:xfrm>
            <a:off x="6678723" y="1553986"/>
            <a:ext cx="3956029" cy="2232807"/>
            <a:chOff x="6175442" y="99911"/>
            <a:chExt cx="1675806" cy="1745901"/>
          </a:xfrm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1BA3C633-1445-4F02-A853-D5BA6882415A}"/>
                </a:ext>
              </a:extLst>
            </p:cNvPr>
            <p:cNvSpPr/>
            <p:nvPr/>
          </p:nvSpPr>
          <p:spPr>
            <a:xfrm rot="1201433" flipH="1" flipV="1">
              <a:off x="7216316" y="99911"/>
              <a:ext cx="111626" cy="152461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926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32677888-8C1A-40EB-B6FF-B6EBD104AA20}"/>
                </a:ext>
              </a:extLst>
            </p:cNvPr>
            <p:cNvSpPr/>
            <p:nvPr/>
          </p:nvSpPr>
          <p:spPr>
            <a:xfrm rot="19180611" flipH="1" flipV="1">
              <a:off x="6175442" y="228599"/>
              <a:ext cx="100851" cy="152461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926">
                <a:defRPr/>
              </a:pPr>
              <a:endParaRPr lang="zh-CN" altLang="en-US" sz="2400">
                <a:solidFill>
                  <a:srgbClr val="FFFFFF"/>
                </a:solidFill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AE4C1AB-3D9C-43EA-B392-DE8F5501AB6B}"/>
                </a:ext>
              </a:extLst>
            </p:cNvPr>
            <p:cNvGrpSpPr/>
            <p:nvPr/>
          </p:nvGrpSpPr>
          <p:grpSpPr>
            <a:xfrm rot="6257678" flipV="1">
              <a:off x="6479044" y="473608"/>
              <a:ext cx="1650186" cy="1094222"/>
              <a:chOff x="7828383" y="1577793"/>
              <a:chExt cx="2626043" cy="1094222"/>
            </a:xfrm>
          </p:grpSpPr>
          <p:sp>
            <p:nvSpPr>
              <p:cNvPr id="36" name="等腰三角形 35">
                <a:extLst>
                  <a:ext uri="{FF2B5EF4-FFF2-40B4-BE49-F238E27FC236}">
                    <a16:creationId xmlns:a16="http://schemas.microsoft.com/office/drawing/2014/main" id="{CF5F892E-801D-48F5-B127-1A48DF17C5C8}"/>
                  </a:ext>
                </a:extLst>
              </p:cNvPr>
              <p:cNvSpPr/>
              <p:nvPr/>
            </p:nvSpPr>
            <p:spPr>
              <a:xfrm rot="6789648">
                <a:off x="8992968" y="413208"/>
                <a:ext cx="97044" cy="2426214"/>
              </a:xfrm>
              <a:prstGeom prst="triangle">
                <a:avLst/>
              </a:prstGeom>
              <a:solidFill>
                <a:srgbClr val="2599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926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等腰三角形 36">
                <a:extLst>
                  <a:ext uri="{FF2B5EF4-FFF2-40B4-BE49-F238E27FC236}">
                    <a16:creationId xmlns:a16="http://schemas.microsoft.com/office/drawing/2014/main" id="{6437FC30-16A5-4126-9E85-F2B342C61EC4}"/>
                  </a:ext>
                </a:extLst>
              </p:cNvPr>
              <p:cNvSpPr/>
              <p:nvPr/>
            </p:nvSpPr>
            <p:spPr>
              <a:xfrm rot="3368253">
                <a:off x="9183763" y="1401352"/>
                <a:ext cx="115113" cy="2426213"/>
              </a:xfrm>
              <a:prstGeom prst="triangle">
                <a:avLst/>
              </a:prstGeom>
              <a:solidFill>
                <a:srgbClr val="2599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926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9990D79E-370B-4B01-B52C-CD166A8B646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839125" y="-30626710"/>
            <a:ext cx="1779101" cy="17791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1D68DF6-97B9-4279-B1E0-BE77D99F1C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6424" y="1426014"/>
            <a:ext cx="16256000" cy="721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2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0112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862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464" y="5885429"/>
            <a:ext cx="1585011" cy="1585011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1891717" y="821348"/>
            <a:ext cx="3855351" cy="2339102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/>
            <a:r>
              <a:rPr lang="en-US" sz="7200" b="1">
                <a:solidFill>
                  <a:srgbClr val="DA00DA"/>
                </a:solidFill>
              </a:rPr>
              <a:t>HÁI HOA</a:t>
            </a:r>
          </a:p>
          <a:p>
            <a:pPr algn="ctr" defTabSz="1219170"/>
            <a:r>
              <a:rPr lang="en-US" sz="7200" b="1">
                <a:solidFill>
                  <a:srgbClr val="DA00DA"/>
                </a:solidFill>
              </a:rPr>
              <a:t>DÂN CHỦ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531" y="1990899"/>
            <a:ext cx="660400" cy="5842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19" y="2570053"/>
            <a:ext cx="660400" cy="5842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19" y="978449"/>
            <a:ext cx="660400" cy="5842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792" y="3033093"/>
            <a:ext cx="909864" cy="884388"/>
          </a:xfrm>
          <a:prstGeom prst="rect">
            <a:avLst/>
          </a:prstGeom>
        </p:spPr>
      </p:pic>
      <p:sp>
        <p:nvSpPr>
          <p:cNvPr id="30" name="Câu hỏi 1"/>
          <p:cNvSpPr/>
          <p:nvPr/>
        </p:nvSpPr>
        <p:spPr>
          <a:xfrm>
            <a:off x="305619" y="3460270"/>
            <a:ext cx="6808943" cy="2445943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liền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sau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của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lớn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nhất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có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năm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chữ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là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nào</a:t>
            </a:r>
            <a:r>
              <a:rPr lang="en-US" sz="3200" dirty="0" smtClean="0">
                <a:solidFill>
                  <a:srgbClr val="002060"/>
                </a:solidFill>
              </a:rPr>
              <a:t>?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3" name="Câu hỏi 2"/>
          <p:cNvSpPr/>
          <p:nvPr/>
        </p:nvSpPr>
        <p:spPr>
          <a:xfrm>
            <a:off x="272327" y="3470004"/>
            <a:ext cx="6808943" cy="2445943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M</a:t>
            </a:r>
            <a:r>
              <a:rPr lang="en-US" sz="3200" dirty="0" err="1" smtClean="0">
                <a:solidFill>
                  <a:srgbClr val="002060"/>
                </a:solidFill>
              </a:rPr>
              <a:t>ột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trăm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nghìn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có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mấy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0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5" name="Câu hỏi 3"/>
          <p:cNvSpPr/>
          <p:nvPr/>
        </p:nvSpPr>
        <p:spPr>
          <a:xfrm>
            <a:off x="254387" y="3475287"/>
            <a:ext cx="6808943" cy="2445943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22 354 </a:t>
            </a:r>
            <a:r>
              <a:rPr lang="en-US" sz="3200" dirty="0" err="1" smtClean="0">
                <a:solidFill>
                  <a:srgbClr val="002060"/>
                </a:solidFill>
              </a:rPr>
              <a:t>có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ở </a:t>
            </a:r>
            <a:r>
              <a:rPr lang="en-US" sz="3200" dirty="0" err="1" smtClean="0">
                <a:solidFill>
                  <a:srgbClr val="002060"/>
                </a:solidFill>
              </a:rPr>
              <a:t>hàng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chục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nghìn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là</a:t>
            </a:r>
            <a:r>
              <a:rPr lang="en-US" sz="3200" dirty="0" smtClean="0">
                <a:solidFill>
                  <a:srgbClr val="002060"/>
                </a:solidFill>
              </a:rPr>
              <a:t>: 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7" name="Câu hỏi 4"/>
          <p:cNvSpPr/>
          <p:nvPr/>
        </p:nvSpPr>
        <p:spPr>
          <a:xfrm>
            <a:off x="263357" y="3524328"/>
            <a:ext cx="6808943" cy="2445943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srgbClr val="002060"/>
                </a:solidFill>
              </a:rPr>
              <a:t>Hãy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đọc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sau</a:t>
            </a:r>
            <a:r>
              <a:rPr lang="en-US" sz="3200" dirty="0" smtClean="0">
                <a:solidFill>
                  <a:srgbClr val="002060"/>
                </a:solidFill>
              </a:rPr>
              <a:t>: 34 792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9" name="Câu hỏi 5"/>
          <p:cNvSpPr/>
          <p:nvPr/>
        </p:nvSpPr>
        <p:spPr>
          <a:xfrm>
            <a:off x="221095" y="3549547"/>
            <a:ext cx="6808943" cy="2445943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liền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trước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của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 smtClean="0">
                <a:solidFill>
                  <a:srgbClr val="002060"/>
                </a:solidFill>
              </a:rPr>
              <a:t> 31 654 </a:t>
            </a:r>
            <a:r>
              <a:rPr lang="en-US" sz="3200" dirty="0" err="1" smtClean="0">
                <a:solidFill>
                  <a:srgbClr val="002060"/>
                </a:solidFill>
              </a:rPr>
              <a:t>là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số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nào</a:t>
            </a:r>
            <a:r>
              <a:rPr lang="en-US" sz="3200" dirty="0" smtClean="0">
                <a:solidFill>
                  <a:srgbClr val="002060"/>
                </a:solidFill>
              </a:rPr>
              <a:t>?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4495" y="7183594"/>
            <a:ext cx="1178136" cy="16459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969" y="3832435"/>
            <a:ext cx="1153979" cy="115397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713" y="2459777"/>
            <a:ext cx="1146632" cy="11466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8652" y="4241847"/>
            <a:ext cx="1153979" cy="115397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725" y="923102"/>
            <a:ext cx="1200597" cy="120059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106" y="1812738"/>
            <a:ext cx="1220355" cy="1220355"/>
          </a:xfrm>
          <a:prstGeom prst="rect">
            <a:avLst/>
          </a:prstGeom>
        </p:spPr>
      </p:pic>
      <p:pic>
        <p:nvPicPr>
          <p:cNvPr id="2" name="Yankee Dood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6606838" y="1310899"/>
            <a:ext cx="812800" cy="812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4639" y="1172369"/>
            <a:ext cx="909864" cy="851632"/>
          </a:xfrm>
          <a:prstGeom prst="rect">
            <a:avLst/>
          </a:prstGeom>
        </p:spPr>
      </p:pic>
      <p:sp>
        <p:nvSpPr>
          <p:cNvPr id="32" name="Đáp án 1">
            <a:extLst>
              <a:ext uri="{FF2B5EF4-FFF2-40B4-BE49-F238E27FC236}">
                <a16:creationId xmlns:a16="http://schemas.microsoft.com/office/drawing/2014/main" id="{D6C7CC64-456F-410B-82D2-2D13660C5DB5}"/>
              </a:ext>
            </a:extLst>
          </p:cNvPr>
          <p:cNvSpPr/>
          <p:nvPr/>
        </p:nvSpPr>
        <p:spPr>
          <a:xfrm>
            <a:off x="290084" y="6509361"/>
            <a:ext cx="6808943" cy="2445943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liền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sau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của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lớn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nhất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có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năm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chữ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là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100 000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58" name="Đáp án 2">
            <a:extLst>
              <a:ext uri="{FF2B5EF4-FFF2-40B4-BE49-F238E27FC236}">
                <a16:creationId xmlns:a16="http://schemas.microsoft.com/office/drawing/2014/main" id="{276445A5-92E9-47D6-88F9-EB82ECEDEE67}"/>
              </a:ext>
            </a:extLst>
          </p:cNvPr>
          <p:cNvSpPr/>
          <p:nvPr/>
        </p:nvSpPr>
        <p:spPr>
          <a:xfrm>
            <a:off x="290083" y="6509361"/>
            <a:ext cx="6808943" cy="2445943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Một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trăm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nghìn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có</a:t>
            </a:r>
            <a:r>
              <a:rPr lang="en-US" sz="3200" dirty="0" smtClean="0">
                <a:solidFill>
                  <a:prstClr val="white"/>
                </a:solidFill>
              </a:rPr>
              <a:t> 5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0 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59" name="Đáp án 3">
            <a:extLst>
              <a:ext uri="{FF2B5EF4-FFF2-40B4-BE49-F238E27FC236}">
                <a16:creationId xmlns:a16="http://schemas.microsoft.com/office/drawing/2014/main" id="{8747B36C-BD5D-491D-A1A1-A267D3EB73D8}"/>
              </a:ext>
            </a:extLst>
          </p:cNvPr>
          <p:cNvSpPr/>
          <p:nvPr/>
        </p:nvSpPr>
        <p:spPr>
          <a:xfrm>
            <a:off x="133656" y="6509361"/>
            <a:ext cx="7121795" cy="2445943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22 354 </a:t>
            </a:r>
            <a:r>
              <a:rPr lang="en-US" sz="3200" dirty="0" err="1" smtClean="0">
                <a:solidFill>
                  <a:prstClr val="white"/>
                </a:solidFill>
              </a:rPr>
              <a:t>có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ở </a:t>
            </a:r>
            <a:r>
              <a:rPr lang="en-US" sz="3200" dirty="0" err="1" smtClean="0">
                <a:solidFill>
                  <a:prstClr val="white"/>
                </a:solidFill>
              </a:rPr>
              <a:t>hàng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chục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nghìn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là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2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60" name="Đáp án 4">
            <a:extLst>
              <a:ext uri="{FF2B5EF4-FFF2-40B4-BE49-F238E27FC236}">
                <a16:creationId xmlns:a16="http://schemas.microsoft.com/office/drawing/2014/main" id="{11D4A05D-BEAA-491D-AF21-86B19C94D94D}"/>
              </a:ext>
            </a:extLst>
          </p:cNvPr>
          <p:cNvSpPr/>
          <p:nvPr/>
        </p:nvSpPr>
        <p:spPr>
          <a:xfrm>
            <a:off x="167790" y="6534580"/>
            <a:ext cx="7018018" cy="2445943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smtClean="0">
                <a:solidFill>
                  <a:prstClr val="white"/>
                </a:solidFill>
              </a:rPr>
              <a:t>Ba </a:t>
            </a:r>
            <a:r>
              <a:rPr lang="en-US" sz="3200" dirty="0" err="1" smtClean="0">
                <a:solidFill>
                  <a:prstClr val="white"/>
                </a:solidFill>
              </a:rPr>
              <a:t>mươi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tư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nghìn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bảy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trăm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chín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mươi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hai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61" name="Đáp án 5">
            <a:extLst>
              <a:ext uri="{FF2B5EF4-FFF2-40B4-BE49-F238E27FC236}">
                <a16:creationId xmlns:a16="http://schemas.microsoft.com/office/drawing/2014/main" id="{F419A409-6E0F-4219-AF2D-E563A1B3AA77}"/>
              </a:ext>
            </a:extLst>
          </p:cNvPr>
          <p:cNvSpPr/>
          <p:nvPr/>
        </p:nvSpPr>
        <p:spPr>
          <a:xfrm>
            <a:off x="305619" y="6550655"/>
            <a:ext cx="6808943" cy="2445943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liền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trước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của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31 654 </a:t>
            </a:r>
            <a:r>
              <a:rPr lang="en-US" sz="3200" dirty="0" err="1" smtClean="0">
                <a:solidFill>
                  <a:prstClr val="white"/>
                </a:solidFill>
              </a:rPr>
              <a:t>là</a:t>
            </a:r>
            <a:r>
              <a:rPr lang="en-US" sz="3200" dirty="0" smtClean="0">
                <a:solidFill>
                  <a:prstClr val="white"/>
                </a:solidFill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</a:rPr>
              <a:t>số</a:t>
            </a:r>
            <a:r>
              <a:rPr lang="en-US" sz="3200" dirty="0" smtClean="0">
                <a:solidFill>
                  <a:prstClr val="white"/>
                </a:solidFill>
              </a:rPr>
              <a:t> 31 653</a:t>
            </a:r>
            <a:endParaRPr lang="en-US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86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10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3.7037E-7 C 0.02396 0.02037 0.05781 0.01343 0.07109 0.06111 C 0.10599 0.10208 0.13867 0.10856 0.17956 0.04954 C 0.20807 0.01944 0.21875 -0.04884 0.26536 -0.04097 C 0.30742 -0.02847 0.2763 0.06204 0.32122 0.09768 C 0.3375 0.14583 0.31211 0.2081 0.34492 0.26366 C 0.37917 0.25162 0.39154 0.1794 0.39505 0.09977 C 0.40742 0.04583 0.43997 0.06204 0.44284 0.00833 C 0.44674 -0.05139 0.48255 -0.05648 0.47956 -0.12245 C 0.52799 -0.16042 0.54974 -0.11782 0.56901 -0.07732 C 0.5776 -0.0287 0.60182 -0.07107 0.61302 -0.05 C 0.62214 -0.03542 0.60378 0.02315 0.62122 0.0294 C 0.64818 0.00764 0.65117 -0.03125 0.65703 -0.07431 C 0.66966 -0.09259 0.67617 -0.11921 0.69505 -0.12917 C 0.72279 -0.14051 0.74701 -0.1287 0.76419 -0.09977 C 0.79609 -0.07014 0.76745 -0.01505 0.79284 0.02685 C 0.81406 0.0588 0.82708 0.04421 0.83919 0.01782 C 0.84896 -0.01088 0.84102 -0.04861 0.85456 -0.07708 C 0.86016 -0.08588 0.90026 -0.05023 0.90599 -0.05903 " pathEditMode="relative" rAng="0" ptsTypes="AAAAAAAAAAAAAAAAAAA">
                                      <p:cBhvr>
                                        <p:cTn id="43" dur="2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99" y="6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69 C 4.58333E-6 0.05116 0.07096 -0.29629 0.09557 -0.2375 C 0.10377 -0.20416 0.13906 -0.25231 0.14036 -0.19236 C 0.14205 -0.1324 0.0746 -0.06111 0.08099 -0.1206 C 0.08281 -0.14143 0.10377 -0.02569 0.13085 -0.04467 C 0.15325 -0.04629 0.15638 -0.10162 0.19635 -0.10185 C 0.20898 -0.11713 0.2302 -0.07963 0.2332 -0.13194 C 0.20273 -0.17847 0.26002 0.00185 0.24817 -0.02824 C 0.24635 -0.05972 0.25429 -0.04699 0.28033 -0.10185 C 0.29895 -0.15046 0.27291 -0.15532 0.31393 -0.19166 C 0.32304 -0.23055 0.38099 -0.12963 0.39349 -0.19282 C 0.39987 -0.21643 0.48841 -0.25578 0.49778 -0.25347 " pathEditMode="relative" rAng="0" ptsTypes="AAAAAAAAAAAA">
                                      <p:cBhvr>
                                        <p:cTn id="45" dur="1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83" y="-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5627E-6 2.77778E-7 L -0.68516 -0.16736 " pathEditMode="relative" rAng="0" ptsTypes="AA">
                                      <p:cBhvr>
                                        <p:cTn id="50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63" y="-83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799E-6 1.94444E-6 L -0.53545 -0.16736 " pathEditMode="relative" rAng="0" ptsTypes="AA">
                                      <p:cBhvr>
                                        <p:cTn id="75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73" y="-83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750"/>
                            </p:stCondLst>
                            <p:childTnLst>
                              <p:par>
                                <p:cTn id="7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54E-6 2.77778E-6 L -0.50609 0.08194 " pathEditMode="relative" rAng="0" ptsTypes="AA">
                                      <p:cBhvr>
                                        <p:cTn id="100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10" y="409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50"/>
                            </p:stCondLst>
                            <p:childTnLst>
                              <p:par>
                                <p:cTn id="10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L -0.52982 0.25046 " pathEditMode="relative" rAng="0" ptsTypes="AA">
                                      <p:cBhvr>
                                        <p:cTn id="125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97" y="125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"/>
                            </p:stCondLst>
                            <p:childTnLst>
                              <p:par>
                                <p:cTn id="1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8897E-6 -5.55556E-7 L -0.62294 -0.00208 " pathEditMode="relative" rAng="0" ptsTypes="AA">
                                      <p:cBhvr>
                                        <p:cTn id="150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52" y="-1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750"/>
                            </p:stCondLst>
                            <p:childTnLst>
                              <p:par>
                                <p:cTn id="15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16 -0.16736 L -0.3634 -0.80365 " pathEditMode="relative" rAng="0" ptsTypes="AA">
                                      <p:cBhvr>
                                        <p:cTn id="179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83" y="-318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1" dur="175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545 -0.16736 L -0.21369 -0.80365 " pathEditMode="relative" rAng="0" ptsTypes="AA">
                                      <p:cBhvr>
                                        <p:cTn id="194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83" y="-318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6" dur="1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609 0.07968 L -0.18433 -0.55677 " pathEditMode="relative" rAng="0" ptsTypes="AA">
                                      <p:cBhvr>
                                        <p:cTn id="20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83" y="-318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175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558 0.25047 L -0.22383 -0.39977 " pathEditMode="relative" rAng="0" ptsTypes="AA">
                                      <p:cBhvr>
                                        <p:cTn id="224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5" y="-3187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6" dur="175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8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294 -0.00434 L -0.30118 -0.63802 " pathEditMode="relative" rAng="0" ptsTypes="AA">
                                      <p:cBhvr>
                                        <p:cTn id="239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83" y="-316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1" dur="175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3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51" grpId="0"/>
      <p:bldP spid="30" grpId="0" animBg="1"/>
      <p:bldP spid="30" grpId="1" animBg="1"/>
      <p:bldP spid="30" grpId="2" animBg="1"/>
      <p:bldP spid="33" grpId="0" animBg="1"/>
      <p:bldP spid="33" grpId="1" animBg="1"/>
      <p:bldP spid="33" grpId="2" animBg="1"/>
      <p:bldP spid="35" grpId="0" animBg="1"/>
      <p:bldP spid="35" grpId="1" animBg="1"/>
      <p:bldP spid="35" grpId="2" animBg="1"/>
      <p:bldP spid="37" grpId="0" animBg="1"/>
      <p:bldP spid="37" grpId="1" animBg="1"/>
      <p:bldP spid="37" grpId="2" animBg="1"/>
      <p:bldP spid="39" grpId="0" animBg="1"/>
      <p:bldP spid="39" grpId="1" animBg="1"/>
      <p:bldP spid="39" grpId="2" animBg="1"/>
      <p:bldP spid="32" grpId="0" animBg="1"/>
      <p:bldP spid="32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80719" y="959683"/>
            <a:ext cx="7779239" cy="1317352"/>
            <a:chOff x="4539228" y="172432"/>
            <a:chExt cx="7498712" cy="1317352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7498712" cy="1317352"/>
              <a:chOff x="4539228" y="172432"/>
              <a:chExt cx="7498712" cy="1317352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749871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</a:t>
                </a:r>
                <a:r>
                  <a:rPr lang="en-US" sz="40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40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lang="en-US" sz="40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 20 </a:t>
                </a:r>
                <a:r>
                  <a:rPr lang="en-US" sz="40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lang="en-US" sz="4000" dirty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3 </a:t>
                </a:r>
                <a:r>
                  <a:rPr lang="en-US" sz="4000" dirty="0" err="1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4000" dirty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dirty="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2024</a:t>
                </a:r>
                <a:endParaRPr lang="en-US" sz="40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132521" y="781898"/>
                <a:ext cx="142441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err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4000" b="1" dirty="0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sz="40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281305" y="1428532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237695" y="2286000"/>
            <a:ext cx="9829800" cy="7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Các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có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năm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chữ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. </a:t>
            </a: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100 000 (</a:t>
            </a:r>
            <a:r>
              <a:rPr lang="en-US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Tiết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4</a:t>
            </a:r>
            <a:r>
              <a:rPr 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573D4961-A839-46AA-AAB3-33A5B93AE4E2}"/>
              </a:ext>
            </a:extLst>
          </p:cNvPr>
          <p:cNvSpPr/>
          <p:nvPr/>
        </p:nvSpPr>
        <p:spPr>
          <a:xfrm>
            <a:off x="2258989" y="196166"/>
            <a:ext cx="1152909" cy="993887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26"/>
            <a:endParaRPr lang="en-US" sz="4265" b="1">
              <a:solidFill>
                <a:srgbClr val="FFFF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523802-30B5-460B-945E-D3454E110E00}"/>
              </a:ext>
            </a:extLst>
          </p:cNvPr>
          <p:cNvSpPr txBox="1"/>
          <p:nvPr/>
        </p:nvSpPr>
        <p:spPr>
          <a:xfrm>
            <a:off x="2591076" y="358744"/>
            <a:ext cx="984136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/>
            <a:r>
              <a:rPr lang="en-US" sz="4799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312918-B0F4-4970-802E-1747DAF1C93E}"/>
              </a:ext>
            </a:extLst>
          </p:cNvPr>
          <p:cNvSpPr txBox="1"/>
          <p:nvPr/>
        </p:nvSpPr>
        <p:spPr>
          <a:xfrm>
            <a:off x="3449997" y="447048"/>
            <a:ext cx="9717521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/>
            <a:r>
              <a:rPr lang="en-US" sz="4799" b="1">
                <a:solidFill>
                  <a:srgbClr val="000000"/>
                </a:solidFill>
              </a:rPr>
              <a:t>Chọn cách đọc số thích hợp:</a:t>
            </a:r>
            <a:endParaRPr lang="en-US" sz="4799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977E1A-9591-41E7-BC0C-FB61F9504344}"/>
              </a:ext>
            </a:extLst>
          </p:cNvPr>
          <p:cNvSpPr txBox="1"/>
          <p:nvPr/>
        </p:nvSpPr>
        <p:spPr>
          <a:xfrm>
            <a:off x="10407434" y="2728127"/>
            <a:ext cx="3711973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/>
            <a:r>
              <a:rPr lang="en-US" sz="4799" b="1">
                <a:solidFill>
                  <a:srgbClr val="FFFFFF"/>
                </a:solidFill>
              </a:rPr>
              <a:t>40 + 30 = 70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F00C6B-ECA0-486A-B5A4-5F23455406C9}"/>
              </a:ext>
            </a:extLst>
          </p:cNvPr>
          <p:cNvSpPr txBox="1"/>
          <p:nvPr/>
        </p:nvSpPr>
        <p:spPr>
          <a:xfrm>
            <a:off x="4120761" y="3788433"/>
            <a:ext cx="3711973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/>
            <a:r>
              <a:rPr lang="en-US" sz="4799" b="1" dirty="0">
                <a:solidFill>
                  <a:srgbClr val="FFFFFF"/>
                </a:solidFill>
              </a:rPr>
              <a:t>40 , 30 , 70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E82FF8-88B2-4816-BE99-2E3B2465B9A4}"/>
              </a:ext>
            </a:extLst>
          </p:cNvPr>
          <p:cNvSpPr txBox="1"/>
          <p:nvPr/>
        </p:nvSpPr>
        <p:spPr>
          <a:xfrm>
            <a:off x="10407434" y="3447623"/>
            <a:ext cx="3711973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/>
            <a:r>
              <a:rPr lang="en-US" sz="4799" b="1">
                <a:solidFill>
                  <a:srgbClr val="FFFFFF"/>
                </a:solidFill>
              </a:rPr>
              <a:t>30 + 40 = 70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C5F34-26EF-4532-A976-767536D3CECF}"/>
              </a:ext>
            </a:extLst>
          </p:cNvPr>
          <p:cNvSpPr txBox="1"/>
          <p:nvPr/>
        </p:nvSpPr>
        <p:spPr>
          <a:xfrm>
            <a:off x="10407434" y="4117796"/>
            <a:ext cx="3711973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/>
            <a:r>
              <a:rPr lang="en-US" sz="4799" b="1" dirty="0">
                <a:solidFill>
                  <a:srgbClr val="FFFFFF"/>
                </a:solidFill>
              </a:rPr>
              <a:t>70 - 40 = 30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9C9434-58C0-4B27-8181-ECFA3E1AD6D6}"/>
              </a:ext>
            </a:extLst>
          </p:cNvPr>
          <p:cNvSpPr txBox="1"/>
          <p:nvPr/>
        </p:nvSpPr>
        <p:spPr>
          <a:xfrm>
            <a:off x="10407434" y="4837292"/>
            <a:ext cx="3711973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/>
            <a:r>
              <a:rPr lang="en-US" sz="4799" b="1">
                <a:solidFill>
                  <a:srgbClr val="FFFFFF"/>
                </a:solidFill>
              </a:rPr>
              <a:t>70 - 30 = 40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532342-3070-4A52-82CA-E9B5BE94EC7F}"/>
              </a:ext>
            </a:extLst>
          </p:cNvPr>
          <p:cNvSpPr/>
          <p:nvPr/>
        </p:nvSpPr>
        <p:spPr>
          <a:xfrm>
            <a:off x="1623220" y="2565400"/>
            <a:ext cx="2476500" cy="1270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4267" dirty="0">
                <a:solidFill>
                  <a:srgbClr val="002060"/>
                </a:solidFill>
              </a:rPr>
              <a:t>12 456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BA04FB6-2BDD-4EE0-9EF6-5E30485EB003}"/>
              </a:ext>
            </a:extLst>
          </p:cNvPr>
          <p:cNvSpPr/>
          <p:nvPr/>
        </p:nvSpPr>
        <p:spPr>
          <a:xfrm>
            <a:off x="5242720" y="2565400"/>
            <a:ext cx="2476500" cy="1270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4267" dirty="0">
                <a:solidFill>
                  <a:srgbClr val="002060"/>
                </a:solidFill>
              </a:rPr>
              <a:t>12 156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DABB83E-B7E7-457E-9227-DC38E38E1E48}"/>
              </a:ext>
            </a:extLst>
          </p:cNvPr>
          <p:cNvSpPr/>
          <p:nvPr/>
        </p:nvSpPr>
        <p:spPr>
          <a:xfrm>
            <a:off x="8620920" y="2603500"/>
            <a:ext cx="2476500" cy="1270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4267" dirty="0">
                <a:solidFill>
                  <a:srgbClr val="002060"/>
                </a:solidFill>
              </a:rPr>
              <a:t>8 999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6E7F169-27F6-4610-AAAE-F4EA13425A09}"/>
              </a:ext>
            </a:extLst>
          </p:cNvPr>
          <p:cNvSpPr/>
          <p:nvPr/>
        </p:nvSpPr>
        <p:spPr>
          <a:xfrm>
            <a:off x="11821320" y="2540000"/>
            <a:ext cx="2476500" cy="1270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4267" dirty="0">
                <a:solidFill>
                  <a:srgbClr val="002060"/>
                </a:solidFill>
              </a:rPr>
              <a:t>22 015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E1F9CC3-6A40-4887-BEAC-028234B254A5}"/>
              </a:ext>
            </a:extLst>
          </p:cNvPr>
          <p:cNvSpPr/>
          <p:nvPr/>
        </p:nvSpPr>
        <p:spPr>
          <a:xfrm>
            <a:off x="1318420" y="4483101"/>
            <a:ext cx="3390900" cy="1460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b="1" dirty="0">
                <a:solidFill>
                  <a:srgbClr val="002060"/>
                </a:solidFill>
              </a:rPr>
              <a:t>Hai </a:t>
            </a:r>
            <a:r>
              <a:rPr lang="en-US" sz="3200" b="1" dirty="0" err="1">
                <a:solidFill>
                  <a:srgbClr val="002060"/>
                </a:solidFill>
              </a:rPr>
              <a:t>mươi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hai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nghìn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không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trăm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mười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lăm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E09767B-7F7B-4E4B-8046-62C529763CBB}"/>
              </a:ext>
            </a:extLst>
          </p:cNvPr>
          <p:cNvSpPr/>
          <p:nvPr/>
        </p:nvSpPr>
        <p:spPr>
          <a:xfrm>
            <a:off x="5001420" y="4521201"/>
            <a:ext cx="3124200" cy="1460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b="1" dirty="0" err="1">
                <a:solidFill>
                  <a:srgbClr val="002060"/>
                </a:solidFill>
              </a:rPr>
              <a:t>Mười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hai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nghìn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bốn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trăm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năm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mươi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sáu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373C067-0E23-465E-9929-B526A6448A32}"/>
              </a:ext>
            </a:extLst>
          </p:cNvPr>
          <p:cNvSpPr/>
          <p:nvPr/>
        </p:nvSpPr>
        <p:spPr>
          <a:xfrm>
            <a:off x="8443120" y="4483101"/>
            <a:ext cx="3060700" cy="1460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b="1" dirty="0" err="1">
                <a:solidFill>
                  <a:srgbClr val="002060"/>
                </a:solidFill>
              </a:rPr>
              <a:t>Mười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hai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nghìn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một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trăm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năm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mươi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sáu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1F0A9BB-EAAA-43B8-8886-E19A6FAE15F3}"/>
              </a:ext>
            </a:extLst>
          </p:cNvPr>
          <p:cNvSpPr/>
          <p:nvPr/>
        </p:nvSpPr>
        <p:spPr>
          <a:xfrm>
            <a:off x="11872120" y="4457701"/>
            <a:ext cx="3060700" cy="1460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b="1" dirty="0" err="1">
                <a:solidFill>
                  <a:srgbClr val="002060"/>
                </a:solidFill>
              </a:rPr>
              <a:t>Tám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nghìn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chín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trăm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chín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mươi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chín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45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 L 0.23086 0.3819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6" y="1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0 L 0.20976 0.3805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" y="1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0.21914 0.3694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1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L -0.62148 0.3791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81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11" grpId="0"/>
      <p:bldP spid="14" grpId="0"/>
      <p:bldP spid="15" grpId="0"/>
      <p:bldP spid="16" grpId="0"/>
      <p:bldP spid="17" grpId="0"/>
      <p:bldP spid="4" grpId="0" animBg="1"/>
      <p:bldP spid="4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5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3594FC-5D03-460F-9490-8D1A72ACFC86}"/>
              </a:ext>
            </a:extLst>
          </p:cNvPr>
          <p:cNvSpPr/>
          <p:nvPr/>
        </p:nvSpPr>
        <p:spPr>
          <a:xfrm>
            <a:off x="322850" y="411876"/>
            <a:ext cx="15943469" cy="7385925"/>
          </a:xfrm>
          <a:prstGeom prst="roundRect">
            <a:avLst>
              <a:gd name="adj" fmla="val 2493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926">
              <a:defRPr/>
            </a:pPr>
            <a:endParaRPr lang="en-US" sz="2400" kern="0">
              <a:solidFill>
                <a:prstClr val="white"/>
              </a:solidFill>
              <a:latin typeface="#9Slide02 Noi dung dai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573D4961-A839-46AA-AAB3-33A5B93AE4E2}"/>
              </a:ext>
            </a:extLst>
          </p:cNvPr>
          <p:cNvSpPr/>
          <p:nvPr/>
        </p:nvSpPr>
        <p:spPr>
          <a:xfrm>
            <a:off x="950889" y="843866"/>
            <a:ext cx="1152909" cy="993887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26">
              <a:defRPr/>
            </a:pPr>
            <a:endParaRPr lang="en-US" sz="4265" b="1">
              <a:solidFill>
                <a:srgbClr val="FFFF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523802-30B5-460B-945E-D3454E110E00}"/>
              </a:ext>
            </a:extLst>
          </p:cNvPr>
          <p:cNvSpPr txBox="1"/>
          <p:nvPr/>
        </p:nvSpPr>
        <p:spPr>
          <a:xfrm>
            <a:off x="1232176" y="1069944"/>
            <a:ext cx="984136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>
              <a:defRPr/>
            </a:pPr>
            <a:r>
              <a:rPr lang="en-US" sz="4799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312918-B0F4-4970-802E-1747DAF1C93E}"/>
              </a:ext>
            </a:extLst>
          </p:cNvPr>
          <p:cNvSpPr txBox="1"/>
          <p:nvPr/>
        </p:nvSpPr>
        <p:spPr>
          <a:xfrm>
            <a:off x="2103798" y="1107448"/>
            <a:ext cx="5110453" cy="8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>
              <a:defRPr/>
            </a:pPr>
            <a:r>
              <a:rPr lang="en-US" sz="4799" b="1" dirty="0">
                <a:solidFill>
                  <a:srgbClr val="000000"/>
                </a:solidFill>
              </a:rPr>
              <a:t>a) </a:t>
            </a:r>
            <a:r>
              <a:rPr lang="en-US" sz="4799" b="1" dirty="0" err="1" smtClean="0">
                <a:solidFill>
                  <a:srgbClr val="000000"/>
                </a:solidFill>
              </a:rPr>
              <a:t>Số</a:t>
            </a:r>
            <a:r>
              <a:rPr lang="en-US" sz="4799" b="1" dirty="0" smtClean="0">
                <a:solidFill>
                  <a:srgbClr val="000000"/>
                </a:solidFill>
              </a:rPr>
              <a:t> ?</a:t>
            </a:r>
            <a:endParaRPr lang="en-US" sz="4799" b="1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95EA7C-1468-4A83-AB13-A6375B75B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869" y="2533650"/>
            <a:ext cx="13442951" cy="1007023"/>
          </a:xfrm>
          <a:prstGeom prst="rect">
            <a:avLst/>
          </a:prstGeom>
        </p:spPr>
      </p:pic>
      <p:sp>
        <p:nvSpPr>
          <p:cNvPr id="7" name="Left Brace 6">
            <a:extLst>
              <a:ext uri="{FF2B5EF4-FFF2-40B4-BE49-F238E27FC236}">
                <a16:creationId xmlns:a16="http://schemas.microsoft.com/office/drawing/2014/main" id="{C8277584-0E30-4303-B151-BBB1AADF34CD}"/>
              </a:ext>
            </a:extLst>
          </p:cNvPr>
          <p:cNvSpPr/>
          <p:nvPr/>
        </p:nvSpPr>
        <p:spPr>
          <a:xfrm rot="16200000">
            <a:off x="3055146" y="2714626"/>
            <a:ext cx="641352" cy="1892300"/>
          </a:xfrm>
          <a:prstGeom prst="leftBrace">
            <a:avLst>
              <a:gd name="adj1" fmla="val 34356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579796-3613-44DD-B419-E1A89A41E144}"/>
              </a:ext>
            </a:extLst>
          </p:cNvPr>
          <p:cNvSpPr txBox="1"/>
          <p:nvPr/>
        </p:nvSpPr>
        <p:spPr>
          <a:xfrm>
            <a:off x="2512220" y="4140201"/>
            <a:ext cx="20955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b="1" dirty="0">
                <a:solidFill>
                  <a:srgbClr val="FF0000"/>
                </a:solidFill>
              </a:rPr>
              <a:t>+ 5 000</a:t>
            </a:r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41D908DA-9459-455F-9546-D38EBC19E671}"/>
              </a:ext>
            </a:extLst>
          </p:cNvPr>
          <p:cNvSpPr/>
          <p:nvPr/>
        </p:nvSpPr>
        <p:spPr>
          <a:xfrm rot="16200000">
            <a:off x="5544347" y="2790826"/>
            <a:ext cx="641352" cy="1892300"/>
          </a:xfrm>
          <a:prstGeom prst="leftBrace">
            <a:avLst>
              <a:gd name="adj1" fmla="val 34356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367597-24B0-4280-835E-77759B5E0C85}"/>
              </a:ext>
            </a:extLst>
          </p:cNvPr>
          <p:cNvSpPr txBox="1"/>
          <p:nvPr/>
        </p:nvSpPr>
        <p:spPr>
          <a:xfrm>
            <a:off x="4912521" y="4152901"/>
            <a:ext cx="20955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b="1" dirty="0">
                <a:solidFill>
                  <a:srgbClr val="FF0000"/>
                </a:solidFill>
              </a:rPr>
              <a:t>+ 5 000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9B925CF-5B15-414F-9F6A-F47B64B52FDE}"/>
              </a:ext>
            </a:extLst>
          </p:cNvPr>
          <p:cNvSpPr/>
          <p:nvPr/>
        </p:nvSpPr>
        <p:spPr>
          <a:xfrm>
            <a:off x="8151020" y="2705100"/>
            <a:ext cx="1562100" cy="609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b="1" dirty="0">
                <a:solidFill>
                  <a:srgbClr val="FF0000"/>
                </a:solidFill>
              </a:rPr>
              <a:t>25 000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1C18DB-D057-4A13-9203-87F62D8A98A2}"/>
              </a:ext>
            </a:extLst>
          </p:cNvPr>
          <p:cNvSpPr/>
          <p:nvPr/>
        </p:nvSpPr>
        <p:spPr>
          <a:xfrm>
            <a:off x="10437020" y="2692400"/>
            <a:ext cx="1562100" cy="609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3200" b="1" dirty="0">
                <a:solidFill>
                  <a:srgbClr val="FF0000"/>
                </a:solidFill>
              </a:rPr>
              <a:t>30 000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B1E913-D8D1-4ED8-A9B5-C8C138CD4C86}"/>
              </a:ext>
            </a:extLst>
          </p:cNvPr>
          <p:cNvSpPr txBox="1"/>
          <p:nvPr/>
        </p:nvSpPr>
        <p:spPr>
          <a:xfrm>
            <a:off x="1635920" y="5105401"/>
            <a:ext cx="134493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dirty="0">
                <a:solidFill>
                  <a:srgbClr val="000000"/>
                </a:solidFill>
              </a:rPr>
              <a:t>b) </a:t>
            </a:r>
            <a:r>
              <a:rPr lang="en-US" sz="4267" dirty="0" err="1">
                <a:solidFill>
                  <a:srgbClr val="000000"/>
                </a:solidFill>
              </a:rPr>
              <a:t>Trong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các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số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trên</a:t>
            </a:r>
            <a:r>
              <a:rPr lang="en-US" sz="4267" dirty="0">
                <a:solidFill>
                  <a:srgbClr val="000000"/>
                </a:solidFill>
              </a:rPr>
              <a:t>, </a:t>
            </a:r>
            <a:r>
              <a:rPr lang="en-US" sz="4267" dirty="0" err="1">
                <a:solidFill>
                  <a:srgbClr val="000000"/>
                </a:solidFill>
              </a:rPr>
              <a:t>số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nào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là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số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tròn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chục</a:t>
            </a:r>
            <a:r>
              <a:rPr lang="en-US" sz="4267" dirty="0">
                <a:solidFill>
                  <a:srgbClr val="000000"/>
                </a:solidFill>
              </a:rPr>
              <a:t> </a:t>
            </a:r>
            <a:r>
              <a:rPr lang="en-US" sz="4267" dirty="0" err="1">
                <a:solidFill>
                  <a:srgbClr val="000000"/>
                </a:solidFill>
              </a:rPr>
              <a:t>nghìn</a:t>
            </a:r>
            <a:r>
              <a:rPr lang="en-US" sz="4267" dirty="0">
                <a:solidFill>
                  <a:srgbClr val="000000"/>
                </a:solidFill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136DB6-7BB0-404D-AE4D-947F88E2E5C7}"/>
              </a:ext>
            </a:extLst>
          </p:cNvPr>
          <p:cNvSpPr txBox="1"/>
          <p:nvPr/>
        </p:nvSpPr>
        <p:spPr>
          <a:xfrm>
            <a:off x="2753520" y="6057901"/>
            <a:ext cx="122809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b="1" dirty="0" err="1">
                <a:solidFill>
                  <a:srgbClr val="FF0000"/>
                </a:solidFill>
              </a:rPr>
              <a:t>Số</a:t>
            </a:r>
            <a:r>
              <a:rPr lang="en-US" sz="4267" b="1" dirty="0">
                <a:solidFill>
                  <a:srgbClr val="FF0000"/>
                </a:solidFill>
              </a:rPr>
              <a:t> </a:t>
            </a:r>
            <a:r>
              <a:rPr lang="en-US" sz="4267" b="1" dirty="0" err="1">
                <a:solidFill>
                  <a:srgbClr val="FF0000"/>
                </a:solidFill>
              </a:rPr>
              <a:t>tròn</a:t>
            </a:r>
            <a:r>
              <a:rPr lang="en-US" sz="4267" b="1" dirty="0">
                <a:solidFill>
                  <a:srgbClr val="FF0000"/>
                </a:solidFill>
              </a:rPr>
              <a:t> </a:t>
            </a:r>
            <a:r>
              <a:rPr lang="en-US" sz="4267" b="1" dirty="0" err="1">
                <a:solidFill>
                  <a:srgbClr val="FF0000"/>
                </a:solidFill>
              </a:rPr>
              <a:t>chục</a:t>
            </a:r>
            <a:r>
              <a:rPr lang="en-US" sz="4267" b="1" dirty="0">
                <a:solidFill>
                  <a:srgbClr val="FF0000"/>
                </a:solidFill>
              </a:rPr>
              <a:t> </a:t>
            </a:r>
            <a:r>
              <a:rPr lang="en-US" sz="4267" b="1" dirty="0" err="1">
                <a:solidFill>
                  <a:srgbClr val="FF0000"/>
                </a:solidFill>
              </a:rPr>
              <a:t>nghìn</a:t>
            </a:r>
            <a:r>
              <a:rPr lang="en-US" sz="4267" b="1" dirty="0">
                <a:solidFill>
                  <a:srgbClr val="FF0000"/>
                </a:solidFill>
              </a:rPr>
              <a:t> </a:t>
            </a:r>
            <a:r>
              <a:rPr lang="en-US" sz="4267" b="1" dirty="0" err="1">
                <a:solidFill>
                  <a:srgbClr val="FF0000"/>
                </a:solidFill>
              </a:rPr>
              <a:t>là</a:t>
            </a:r>
            <a:r>
              <a:rPr lang="en-US" sz="4267" b="1" dirty="0">
                <a:solidFill>
                  <a:srgbClr val="FF0000"/>
                </a:solidFill>
              </a:rPr>
              <a:t>: 10 000; 20 </a:t>
            </a:r>
            <a:r>
              <a:rPr lang="en-US" sz="4267" b="1" dirty="0" smtClean="0">
                <a:solidFill>
                  <a:srgbClr val="FF0000"/>
                </a:solidFill>
              </a:rPr>
              <a:t>000; </a:t>
            </a:r>
            <a:r>
              <a:rPr lang="en-US" sz="4267" b="1" dirty="0">
                <a:solidFill>
                  <a:srgbClr val="FF0000"/>
                </a:solidFill>
              </a:rPr>
              <a:t>30 000</a:t>
            </a:r>
          </a:p>
        </p:txBody>
      </p:sp>
    </p:spTree>
    <p:extLst>
      <p:ext uri="{BB962C8B-B14F-4D97-AF65-F5344CB8AC3E}">
        <p14:creationId xmlns:p14="http://schemas.microsoft.com/office/powerpoint/2010/main" val="238712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2" grpId="0" animBg="1"/>
      <p:bldP spid="23" grpId="0"/>
      <p:bldP spid="12" grpId="0" animBg="1"/>
      <p:bldP spid="30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3594FC-5D03-460F-9490-8D1A72ACFC86}"/>
              </a:ext>
            </a:extLst>
          </p:cNvPr>
          <p:cNvSpPr/>
          <p:nvPr/>
        </p:nvSpPr>
        <p:spPr>
          <a:xfrm>
            <a:off x="518319" y="39153"/>
            <a:ext cx="15466391" cy="8366135"/>
          </a:xfrm>
          <a:prstGeom prst="roundRect">
            <a:avLst>
              <a:gd name="adj" fmla="val 2056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926">
              <a:defRPr/>
            </a:pPr>
            <a:endParaRPr lang="en-US" sz="2667" kern="0">
              <a:solidFill>
                <a:srgbClr val="000000"/>
              </a:solidFill>
              <a:latin typeface="#9Slide02 Noi dung da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862317-B7A6-4033-8B1D-91EE6F5FF4BE}"/>
              </a:ext>
            </a:extLst>
          </p:cNvPr>
          <p:cNvSpPr txBox="1"/>
          <p:nvPr/>
        </p:nvSpPr>
        <p:spPr>
          <a:xfrm>
            <a:off x="2723654" y="551494"/>
            <a:ext cx="12685692" cy="5909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Chọn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câu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trả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An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Mai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biết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rằng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nghìn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8.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chữ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6.</a:t>
            </a:r>
          </a:p>
          <a:p>
            <a:pPr algn="just"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trăm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chữ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trăm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4.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A. 64 301    B. 80 458    C. 82 361    D. 83 405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4D0576E-AA86-4114-8663-498C4868944B}"/>
              </a:ext>
            </a:extLst>
          </p:cNvPr>
          <p:cNvGrpSpPr/>
          <p:nvPr/>
        </p:nvGrpSpPr>
        <p:grpSpPr>
          <a:xfrm>
            <a:off x="212029" y="39153"/>
            <a:ext cx="2403741" cy="1636867"/>
            <a:chOff x="410370" y="-101253"/>
            <a:chExt cx="1803223" cy="122793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57938-360B-41C5-A26E-E29DC10D66C9}"/>
                </a:ext>
              </a:extLst>
            </p:cNvPr>
            <p:cNvSpPr/>
            <p:nvPr/>
          </p:nvSpPr>
          <p:spPr>
            <a:xfrm>
              <a:off x="1474929" y="171177"/>
              <a:ext cx="738664" cy="738664"/>
            </a:xfrm>
            <a:prstGeom prst="ellipse">
              <a:avLst/>
            </a:prstGeom>
            <a:solidFill>
              <a:srgbClr val="ED556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26">
                <a:defRPr/>
              </a:pPr>
              <a:r>
                <a:rPr lang="en-US" sz="4799" b="1" kern="0" dirty="0">
                  <a:solidFill>
                    <a:prstClr val="white"/>
                  </a:solidFill>
                </a:rPr>
                <a:t>3</a:t>
              </a:r>
            </a:p>
          </p:txBody>
        </p: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94DC4FB7-07B8-42CB-899E-B362193AFD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370" y="-101253"/>
              <a:ext cx="1227934" cy="1227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6804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3594FC-5D03-460F-9490-8D1A72ACFC86}"/>
              </a:ext>
            </a:extLst>
          </p:cNvPr>
          <p:cNvSpPr/>
          <p:nvPr/>
        </p:nvSpPr>
        <p:spPr>
          <a:xfrm>
            <a:off x="594519" y="39153"/>
            <a:ext cx="15466391" cy="8366135"/>
          </a:xfrm>
          <a:prstGeom prst="roundRect">
            <a:avLst>
              <a:gd name="adj" fmla="val 2056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926">
              <a:defRPr/>
            </a:pPr>
            <a:endParaRPr lang="en-US" sz="2667" kern="0">
              <a:solidFill>
                <a:srgbClr val="000000"/>
              </a:solidFill>
              <a:latin typeface="#9Slide02 Noi dung da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862317-B7A6-4033-8B1D-91EE6F5FF4BE}"/>
              </a:ext>
            </a:extLst>
          </p:cNvPr>
          <p:cNvSpPr txBox="1"/>
          <p:nvPr/>
        </p:nvSpPr>
        <p:spPr>
          <a:xfrm>
            <a:off x="2723654" y="551494"/>
            <a:ext cx="12685692" cy="2626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Chọn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câu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trả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An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Mai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biết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rằng</a:t>
            </a: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endParaRPr lang="en-US" sz="4267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defTabSz="1218926">
              <a:defRPr/>
            </a:pP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nghìn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8</a:t>
            </a: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lang="en-US" sz="4267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4D0576E-AA86-4114-8663-498C4868944B}"/>
              </a:ext>
            </a:extLst>
          </p:cNvPr>
          <p:cNvGrpSpPr/>
          <p:nvPr/>
        </p:nvGrpSpPr>
        <p:grpSpPr>
          <a:xfrm>
            <a:off x="212029" y="39153"/>
            <a:ext cx="2403741" cy="1636867"/>
            <a:chOff x="410370" y="-101253"/>
            <a:chExt cx="1803223" cy="122793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57938-360B-41C5-A26E-E29DC10D66C9}"/>
                </a:ext>
              </a:extLst>
            </p:cNvPr>
            <p:cNvSpPr/>
            <p:nvPr/>
          </p:nvSpPr>
          <p:spPr>
            <a:xfrm>
              <a:off x="1474929" y="171177"/>
              <a:ext cx="738664" cy="738664"/>
            </a:xfrm>
            <a:prstGeom prst="ellipse">
              <a:avLst/>
            </a:prstGeom>
            <a:solidFill>
              <a:srgbClr val="ED556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26">
                <a:defRPr/>
              </a:pPr>
              <a:r>
                <a:rPr lang="en-US" sz="4799" b="1" kern="0" dirty="0">
                  <a:solidFill>
                    <a:prstClr val="white"/>
                  </a:solidFill>
                </a:rPr>
                <a:t>3</a:t>
              </a:r>
            </a:p>
          </p:txBody>
        </p: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94DC4FB7-07B8-42CB-899E-B362193AFD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370" y="-101253"/>
              <a:ext cx="1227934" cy="1227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Rounded Rectangle 4"/>
          <p:cNvSpPr/>
          <p:nvPr/>
        </p:nvSpPr>
        <p:spPr>
          <a:xfrm>
            <a:off x="1302095" y="4610745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A. 64 301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842276" y="4660465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B. 80 458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617053" y="4660465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C. 82 361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2178012" y="4660465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D. 83 405</a:t>
            </a:r>
            <a:endParaRPr lang="en-US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37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5" grpId="0" animBg="1"/>
      <p:bldP spid="5" grpId="1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3594FC-5D03-460F-9490-8D1A72ACFC86}"/>
              </a:ext>
            </a:extLst>
          </p:cNvPr>
          <p:cNvSpPr/>
          <p:nvPr/>
        </p:nvSpPr>
        <p:spPr>
          <a:xfrm>
            <a:off x="487397" y="145729"/>
            <a:ext cx="15466391" cy="8366135"/>
          </a:xfrm>
          <a:prstGeom prst="roundRect">
            <a:avLst>
              <a:gd name="adj" fmla="val 20568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926">
              <a:defRPr/>
            </a:pPr>
            <a:endParaRPr lang="en-US" sz="2667" kern="0">
              <a:solidFill>
                <a:srgbClr val="000000"/>
              </a:solidFill>
              <a:latin typeface="#9Slide02 Noi dung da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862317-B7A6-4033-8B1D-91EE6F5FF4BE}"/>
              </a:ext>
            </a:extLst>
          </p:cNvPr>
          <p:cNvSpPr txBox="1"/>
          <p:nvPr/>
        </p:nvSpPr>
        <p:spPr>
          <a:xfrm>
            <a:off x="2723654" y="551494"/>
            <a:ext cx="12685692" cy="3939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Chọn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câu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trả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An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Mai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biết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rằng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defTabSz="1218926">
              <a:defRPr/>
            </a:pP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- </a:t>
            </a:r>
            <a:r>
              <a:rPr lang="en-US" sz="4267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nghìn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8</a:t>
            </a: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lang="en-US" sz="4267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571500" indent="-571500" defTabSz="1218926">
              <a:buFontTx/>
              <a:buChar char="-"/>
              <a:defRPr/>
            </a:pPr>
            <a:r>
              <a:rPr lang="en-US" sz="4267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Nếu</a:t>
            </a: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chữ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hàng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chục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tròn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267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4267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6</a:t>
            </a:r>
            <a:r>
              <a:rPr lang="en-US" sz="4267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</a:p>
          <a:p>
            <a:pPr defTabSz="1218926">
              <a:defRPr/>
            </a:pPr>
            <a:endParaRPr lang="en-US" sz="4267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4D0576E-AA86-4114-8663-498C4868944B}"/>
              </a:ext>
            </a:extLst>
          </p:cNvPr>
          <p:cNvGrpSpPr/>
          <p:nvPr/>
        </p:nvGrpSpPr>
        <p:grpSpPr>
          <a:xfrm>
            <a:off x="212029" y="39153"/>
            <a:ext cx="2403741" cy="1636867"/>
            <a:chOff x="410370" y="-101253"/>
            <a:chExt cx="1803223" cy="122793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57938-360B-41C5-A26E-E29DC10D66C9}"/>
                </a:ext>
              </a:extLst>
            </p:cNvPr>
            <p:cNvSpPr/>
            <p:nvPr/>
          </p:nvSpPr>
          <p:spPr>
            <a:xfrm>
              <a:off x="1474929" y="171177"/>
              <a:ext cx="738664" cy="738664"/>
            </a:xfrm>
            <a:prstGeom prst="ellipse">
              <a:avLst/>
            </a:prstGeom>
            <a:solidFill>
              <a:srgbClr val="ED556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926">
                <a:defRPr/>
              </a:pPr>
              <a:r>
                <a:rPr lang="en-US" sz="4799" b="1" kern="0" dirty="0">
                  <a:solidFill>
                    <a:prstClr val="white"/>
                  </a:solidFill>
                </a:rPr>
                <a:t>3</a:t>
              </a:r>
            </a:p>
          </p:txBody>
        </p: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94DC4FB7-07B8-42CB-899E-B362193AFD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370" y="-101253"/>
              <a:ext cx="1227934" cy="1227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ounded Rectangle 8"/>
          <p:cNvSpPr/>
          <p:nvPr/>
        </p:nvSpPr>
        <p:spPr>
          <a:xfrm>
            <a:off x="5858392" y="4254123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B. 80 4</a:t>
            </a:r>
            <a:r>
              <a:rPr lang="en-US" sz="4000" dirty="0" smtClean="0">
                <a:solidFill>
                  <a:schemeClr val="tx2"/>
                </a:solidFill>
              </a:rPr>
              <a:t>5</a:t>
            </a:r>
            <a:r>
              <a:rPr lang="en-US" sz="4000" dirty="0" smtClean="0">
                <a:solidFill>
                  <a:srgbClr val="C00000"/>
                </a:solidFill>
              </a:rPr>
              <a:t>8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162977" y="4309652"/>
            <a:ext cx="2404342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C. 82 3</a:t>
            </a:r>
            <a:r>
              <a:rPr lang="en-US" sz="4000" dirty="0" smtClean="0">
                <a:solidFill>
                  <a:schemeClr val="tx2"/>
                </a:solidFill>
              </a:rPr>
              <a:t>6</a:t>
            </a:r>
            <a:r>
              <a:rPr lang="en-US" sz="4000" dirty="0" smtClean="0">
                <a:solidFill>
                  <a:srgbClr val="C00000"/>
                </a:solidFill>
              </a:rPr>
              <a:t>1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2467563" y="4254123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D. 83 4</a:t>
            </a:r>
            <a:r>
              <a:rPr lang="en-US" sz="4000" dirty="0" smtClean="0">
                <a:solidFill>
                  <a:schemeClr val="tx2"/>
                </a:solidFill>
              </a:rPr>
              <a:t>0</a:t>
            </a:r>
            <a:r>
              <a:rPr lang="en-US" sz="4000" dirty="0" smtClean="0">
                <a:solidFill>
                  <a:srgbClr val="C00000"/>
                </a:solidFill>
              </a:rPr>
              <a:t>5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941272" y="6044441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B. 80 4</a:t>
            </a:r>
            <a:r>
              <a:rPr lang="en-US" sz="4000" dirty="0" smtClean="0">
                <a:solidFill>
                  <a:schemeClr val="tx2"/>
                </a:solidFill>
              </a:rPr>
              <a:t>60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205119" y="6026426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C. 82 3</a:t>
            </a:r>
            <a:r>
              <a:rPr lang="en-US" sz="4000" dirty="0" smtClean="0">
                <a:solidFill>
                  <a:schemeClr val="tx2"/>
                </a:solidFill>
              </a:rPr>
              <a:t>6</a:t>
            </a:r>
            <a:r>
              <a:rPr lang="en-US" sz="4000" dirty="0">
                <a:solidFill>
                  <a:srgbClr val="C00000"/>
                </a:solidFill>
              </a:rPr>
              <a:t>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2467563" y="6054876"/>
            <a:ext cx="23622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D. 83 4</a:t>
            </a:r>
            <a:r>
              <a:rPr lang="en-US" sz="4000" dirty="0" smtClean="0">
                <a:solidFill>
                  <a:schemeClr val="tx2"/>
                </a:solidFill>
              </a:rPr>
              <a:t>1</a:t>
            </a:r>
            <a:r>
              <a:rPr lang="en-US" sz="4000" dirty="0" smtClean="0">
                <a:solidFill>
                  <a:srgbClr val="FF0000"/>
                </a:solidFill>
              </a:rPr>
              <a:t>0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7833519" y="5486400"/>
            <a:ext cx="45719" cy="76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6806581" y="5275099"/>
            <a:ext cx="527066" cy="6700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>
            <a:off x="10037238" y="5249777"/>
            <a:ext cx="527066" cy="6700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13470643" y="5227563"/>
            <a:ext cx="527066" cy="6700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3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1" grpId="0" animBg="1"/>
      <p:bldP spid="12" grpId="0" animBg="1"/>
      <p:bldP spid="12" grpId="1" animBg="1"/>
      <p:bldP spid="13" grpId="0" animBg="1"/>
      <p:bldP spid="17" grpId="0" animBg="1"/>
      <p:bldP spid="18" grpId="0" animBg="1"/>
      <p:bldP spid="18" grpId="1" animBg="1"/>
      <p:bldP spid="21" grpId="0" animBg="1"/>
      <p:bldP spid="25" grpId="0" animBg="1"/>
      <p:bldP spid="26" grpId="0" animBg="1"/>
      <p:bldP spid="26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4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5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6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7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9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867</Words>
  <Application>Microsoft Office PowerPoint</Application>
  <PresentationFormat>Custom</PresentationFormat>
  <Paragraphs>144</Paragraphs>
  <Slides>18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17</vt:i4>
      </vt:variant>
      <vt:variant>
        <vt:lpstr>Slide Titles</vt:lpstr>
      </vt:variant>
      <vt:variant>
        <vt:i4>18</vt:i4>
      </vt:variant>
    </vt:vector>
  </HeadingPairs>
  <TitlesOfParts>
    <vt:vector size="47" baseType="lpstr">
      <vt:lpstr>宋体</vt:lpstr>
      <vt:lpstr>#9Slide02 Noi dung dai</vt:lpstr>
      <vt:lpstr>Arial</vt:lpstr>
      <vt:lpstr>Calibri</vt:lpstr>
      <vt:lpstr>Calibri Light</vt:lpstr>
      <vt:lpstr>Cambria</vt:lpstr>
      <vt:lpstr>等线</vt:lpstr>
      <vt:lpstr>ITC Avant Garde Std Bk</vt:lpstr>
      <vt:lpstr>LNTH-LuoLuoNotangYuanTi 1</vt:lpstr>
      <vt:lpstr>SVN-Hole Hearted</vt:lpstr>
      <vt:lpstr>Times New Roman</vt:lpstr>
      <vt:lpstr>UTM Edwardian</vt:lpstr>
      <vt:lpstr>Office Theme</vt:lpstr>
      <vt:lpstr>1_Office Theme</vt:lpstr>
      <vt:lpstr>3_Office Theme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6_Custom Design</vt:lpstr>
      <vt:lpstr>7_Custom Design</vt:lpstr>
      <vt:lpstr>2_Office Theme</vt:lpstr>
      <vt:lpstr>4_Office Theme</vt:lpstr>
      <vt:lpstr>5_Office Theme</vt:lpstr>
      <vt:lpstr>6_Office Theme</vt:lpstr>
      <vt:lpstr>7_Office Theme</vt:lpstr>
      <vt:lpstr>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141</cp:revision>
  <dcterms:created xsi:type="dcterms:W3CDTF">2022-07-10T01:37:20Z</dcterms:created>
  <dcterms:modified xsi:type="dcterms:W3CDTF">2026-04-29T09:14:45Z</dcterms:modified>
</cp:coreProperties>
</file>